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 id="2147483705" r:id="rId5"/>
    <p:sldMasterId id="2147483722" r:id="rId6"/>
    <p:sldMasterId id="2147483732" r:id="rId7"/>
  </p:sldMasterIdLst>
  <p:notesMasterIdLst>
    <p:notesMasterId r:id="rId38"/>
  </p:notesMasterIdLst>
  <p:sldIdLst>
    <p:sldId id="259" r:id="rId8"/>
    <p:sldId id="297" r:id="rId9"/>
    <p:sldId id="379" r:id="rId10"/>
    <p:sldId id="307" r:id="rId11"/>
    <p:sldId id="417" r:id="rId12"/>
    <p:sldId id="836" r:id="rId13"/>
    <p:sldId id="843" r:id="rId14"/>
    <p:sldId id="849" r:id="rId15"/>
    <p:sldId id="848" r:id="rId16"/>
    <p:sldId id="851" r:id="rId17"/>
    <p:sldId id="850" r:id="rId18"/>
    <p:sldId id="845" r:id="rId19"/>
    <p:sldId id="852" r:id="rId20"/>
    <p:sldId id="303" r:id="rId21"/>
    <p:sldId id="853" r:id="rId22"/>
    <p:sldId id="844" r:id="rId23"/>
    <p:sldId id="846" r:id="rId24"/>
    <p:sldId id="847" r:id="rId25"/>
    <p:sldId id="854" r:id="rId26"/>
    <p:sldId id="855" r:id="rId27"/>
    <p:sldId id="856" r:id="rId28"/>
    <p:sldId id="859" r:id="rId29"/>
    <p:sldId id="857" r:id="rId30"/>
    <p:sldId id="860" r:id="rId31"/>
    <p:sldId id="861" r:id="rId32"/>
    <p:sldId id="862" r:id="rId33"/>
    <p:sldId id="863" r:id="rId34"/>
    <p:sldId id="864" r:id="rId35"/>
    <p:sldId id="865" r:id="rId36"/>
    <p:sldId id="278"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Chivo" panose="020B0604020202020204" charset="0"/>
      <p:regular r:id="rId43"/>
      <p:bold r:id="rId44"/>
      <p:italic r:id="rId45"/>
      <p:boldItalic r:id="rId46"/>
    </p:embeddedFont>
    <p:embeddedFont>
      <p:font typeface="Franklin Gothic Medium" panose="020B0603020102020204" pitchFamily="34" charset="0"/>
      <p:regular r:id="rId47"/>
      <p:italic r:id="rId48"/>
    </p:embeddedFont>
    <p:embeddedFont>
      <p:font typeface="Lato" panose="020F0502020204030203" pitchFamily="34"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Roboto Slab" pitchFamily="2"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763925-934A-4093-DE14-525ADE1DF60D}" name="Sureka Sumanasooriya" initials="SS" userId="S::Sureka.Sumanasooriya@concrete.org::bc14e4dc-b98e-436f-a797-9a84ded3b49e" providerId="AD"/>
  <p188:author id="{6AB57A5C-6F38-AE5E-4EE8-2B53DDD73127}" name="Ron Burg" initials="RB" userId="S::ron.burg@concrete.org::bf2ce58f-3cf9-409c-8898-61ca02a82f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E4681"/>
    <a:srgbClr val="0110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E3C9FA-EBAD-4885-90D2-0F3138BC2D0D}">
  <a:tblStyle styleId="{2EE3C9FA-EBAD-4885-90D2-0F3138BC2D0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09DB0D9-0BB1-4054-9C9A-B231B8B04CD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1" autoAdjust="0"/>
    <p:restoredTop sz="95937" autoAdjust="0"/>
  </p:normalViewPr>
  <p:slideViewPr>
    <p:cSldViewPr snapToGrid="0">
      <p:cViewPr>
        <p:scale>
          <a:sx n="100" d="100"/>
          <a:sy n="100" d="100"/>
        </p:scale>
        <p:origin x="1770" y="4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microsoft.com/office/2018/10/relationships/authors" Target="authors.xml"/><Relationship Id="rId8" Type="http://schemas.openxmlformats.org/officeDocument/2006/relationships/slide" Target="slides/slide1.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J. Schokker" userId="9ec3ca08-8439-4bc6-9d2a-5e1b6ba2b04a" providerId="ADAL" clId="{0D3A9539-7047-4086-A042-C172049BD624}"/>
    <pc:docChg chg="undo redo custSel addSld delSld modSld sldOrd delMainMaster modShowInfo">
      <pc:chgData name="Andrea J. Schokker" userId="9ec3ca08-8439-4bc6-9d2a-5e1b6ba2b04a" providerId="ADAL" clId="{0D3A9539-7047-4086-A042-C172049BD624}" dt="2022-10-17T19:20:26.267" v="5827" actId="2744"/>
      <pc:docMkLst>
        <pc:docMk/>
      </pc:docMkLst>
      <pc:sldChg chg="modSp mod">
        <pc:chgData name="Andrea J. Schokker" userId="9ec3ca08-8439-4bc6-9d2a-5e1b6ba2b04a" providerId="ADAL" clId="{0D3A9539-7047-4086-A042-C172049BD624}" dt="2022-10-17T16:50:05.278" v="2708" actId="14100"/>
        <pc:sldMkLst>
          <pc:docMk/>
          <pc:sldMk cId="0" sldId="259"/>
        </pc:sldMkLst>
        <pc:spChg chg="mod">
          <ac:chgData name="Andrea J. Schokker" userId="9ec3ca08-8439-4bc6-9d2a-5e1b6ba2b04a" providerId="ADAL" clId="{0D3A9539-7047-4086-A042-C172049BD624}" dt="2022-10-17T16:50:05.278" v="2708" actId="14100"/>
          <ac:spMkLst>
            <pc:docMk/>
            <pc:sldMk cId="0" sldId="259"/>
            <ac:spMk id="7" creationId="{695A1F20-6F3E-DF10-D139-D87A4BBB1AFC}"/>
          </ac:spMkLst>
        </pc:spChg>
        <pc:spChg chg="mod">
          <ac:chgData name="Andrea J. Schokker" userId="9ec3ca08-8439-4bc6-9d2a-5e1b6ba2b04a" providerId="ADAL" clId="{0D3A9539-7047-4086-A042-C172049BD624}" dt="2022-10-17T16:49:36.063" v="2686" actId="20577"/>
          <ac:spMkLst>
            <pc:docMk/>
            <pc:sldMk cId="0" sldId="259"/>
            <ac:spMk id="162" creationId="{00000000-0000-0000-0000-000000000000}"/>
          </ac:spMkLst>
        </pc:spChg>
      </pc:sldChg>
      <pc:sldChg chg="modSp mod">
        <pc:chgData name="Andrea J. Schokker" userId="9ec3ca08-8439-4bc6-9d2a-5e1b6ba2b04a" providerId="ADAL" clId="{0D3A9539-7047-4086-A042-C172049BD624}" dt="2022-10-14T19:48:11.212" v="102" actId="20577"/>
        <pc:sldMkLst>
          <pc:docMk/>
          <pc:sldMk cId="4065480576" sldId="297"/>
        </pc:sldMkLst>
        <pc:spChg chg="mod">
          <ac:chgData name="Andrea J. Schokker" userId="9ec3ca08-8439-4bc6-9d2a-5e1b6ba2b04a" providerId="ADAL" clId="{0D3A9539-7047-4086-A042-C172049BD624}" dt="2022-10-14T19:48:11.212" v="102" actId="20577"/>
          <ac:spMkLst>
            <pc:docMk/>
            <pc:sldMk cId="4065480576" sldId="297"/>
            <ac:spMk id="3" creationId="{B26F1B51-620B-D83C-8AEA-73CEF6B90A93}"/>
          </ac:spMkLst>
        </pc:spChg>
      </pc:sldChg>
      <pc:sldChg chg="add del">
        <pc:chgData name="Andrea J. Schokker" userId="9ec3ca08-8439-4bc6-9d2a-5e1b6ba2b04a" providerId="ADAL" clId="{0D3A9539-7047-4086-A042-C172049BD624}" dt="2022-10-14T19:53:28.574" v="185" actId="47"/>
        <pc:sldMkLst>
          <pc:docMk/>
          <pc:sldMk cId="1368765399" sldId="302"/>
        </pc:sldMkLst>
      </pc:sldChg>
      <pc:sldChg chg="modSp mod ord modNotesTx">
        <pc:chgData name="Andrea J. Schokker" userId="9ec3ca08-8439-4bc6-9d2a-5e1b6ba2b04a" providerId="ADAL" clId="{0D3A9539-7047-4086-A042-C172049BD624}" dt="2022-10-17T16:52:26.240" v="2745" actId="20577"/>
        <pc:sldMkLst>
          <pc:docMk/>
          <pc:sldMk cId="2170174226" sldId="303"/>
        </pc:sldMkLst>
        <pc:spChg chg="mod">
          <ac:chgData name="Andrea J. Schokker" userId="9ec3ca08-8439-4bc6-9d2a-5e1b6ba2b04a" providerId="ADAL" clId="{0D3A9539-7047-4086-A042-C172049BD624}" dt="2022-10-17T15:49:10.102" v="2423" actId="1076"/>
          <ac:spMkLst>
            <pc:docMk/>
            <pc:sldMk cId="2170174226" sldId="303"/>
            <ac:spMk id="3" creationId="{679D31AB-AAAA-25FA-FDB5-815838FA32A3}"/>
          </ac:spMkLst>
        </pc:spChg>
        <pc:spChg chg="mod">
          <ac:chgData name="Andrea J. Schokker" userId="9ec3ca08-8439-4bc6-9d2a-5e1b6ba2b04a" providerId="ADAL" clId="{0D3A9539-7047-4086-A042-C172049BD624}" dt="2022-10-17T16:52:26.240" v="2745" actId="20577"/>
          <ac:spMkLst>
            <pc:docMk/>
            <pc:sldMk cId="2170174226" sldId="303"/>
            <ac:spMk id="217" creationId="{00000000-0000-0000-0000-000000000000}"/>
          </ac:spMkLst>
        </pc:spChg>
      </pc:sldChg>
      <pc:sldChg chg="add del">
        <pc:chgData name="Andrea J. Schokker" userId="9ec3ca08-8439-4bc6-9d2a-5e1b6ba2b04a" providerId="ADAL" clId="{0D3A9539-7047-4086-A042-C172049BD624}" dt="2022-10-14T19:53:28.574" v="185" actId="47"/>
        <pc:sldMkLst>
          <pc:docMk/>
          <pc:sldMk cId="2812285370" sldId="304"/>
        </pc:sldMkLst>
      </pc:sldChg>
      <pc:sldChg chg="addSp delSp modSp mod">
        <pc:chgData name="Andrea J. Schokker" userId="9ec3ca08-8439-4bc6-9d2a-5e1b6ba2b04a" providerId="ADAL" clId="{0D3A9539-7047-4086-A042-C172049BD624}" dt="2022-10-14T19:53:12.884" v="184" actId="20577"/>
        <pc:sldMkLst>
          <pc:docMk/>
          <pc:sldMk cId="1487427392" sldId="307"/>
        </pc:sldMkLst>
        <pc:spChg chg="mod">
          <ac:chgData name="Andrea J. Schokker" userId="9ec3ca08-8439-4bc6-9d2a-5e1b6ba2b04a" providerId="ADAL" clId="{0D3A9539-7047-4086-A042-C172049BD624}" dt="2022-10-14T19:53:12.884" v="184" actId="20577"/>
          <ac:spMkLst>
            <pc:docMk/>
            <pc:sldMk cId="1487427392" sldId="307"/>
            <ac:spMk id="6" creationId="{D2E5308B-2F49-0A3B-0BEF-839BC9373D28}"/>
          </ac:spMkLst>
        </pc:spChg>
        <pc:picChg chg="add mod">
          <ac:chgData name="Andrea J. Schokker" userId="9ec3ca08-8439-4bc6-9d2a-5e1b6ba2b04a" providerId="ADAL" clId="{0D3A9539-7047-4086-A042-C172049BD624}" dt="2022-10-14T19:49:37.649" v="117" actId="1076"/>
          <ac:picMkLst>
            <pc:docMk/>
            <pc:sldMk cId="1487427392" sldId="307"/>
            <ac:picMk id="3" creationId="{37BD8CFD-0D68-9DEB-0022-C7A5C5136F9F}"/>
          </ac:picMkLst>
        </pc:picChg>
        <pc:picChg chg="del">
          <ac:chgData name="Andrea J. Schokker" userId="9ec3ca08-8439-4bc6-9d2a-5e1b6ba2b04a" providerId="ADAL" clId="{0D3A9539-7047-4086-A042-C172049BD624}" dt="2022-10-14T19:48:56.869" v="109" actId="478"/>
          <ac:picMkLst>
            <pc:docMk/>
            <pc:sldMk cId="1487427392" sldId="307"/>
            <ac:picMk id="10" creationId="{3CAFC7FB-2231-CF3C-ABD0-BFF9FD071943}"/>
          </ac:picMkLst>
        </pc:picChg>
      </pc:sldChg>
      <pc:sldChg chg="addSp delSp modSp mod">
        <pc:chgData name="Andrea J. Schokker" userId="9ec3ca08-8439-4bc6-9d2a-5e1b6ba2b04a" providerId="ADAL" clId="{0D3A9539-7047-4086-A042-C172049BD624}" dt="2022-10-14T19:49:25.487" v="113" actId="21"/>
        <pc:sldMkLst>
          <pc:docMk/>
          <pc:sldMk cId="952307286" sldId="379"/>
        </pc:sldMkLst>
        <pc:spChg chg="mod">
          <ac:chgData name="Andrea J. Schokker" userId="9ec3ca08-8439-4bc6-9d2a-5e1b6ba2b04a" providerId="ADAL" clId="{0D3A9539-7047-4086-A042-C172049BD624}" dt="2022-10-14T19:48:52.507" v="108" actId="1076"/>
          <ac:spMkLst>
            <pc:docMk/>
            <pc:sldMk cId="952307286" sldId="379"/>
            <ac:spMk id="17" creationId="{4E7F7747-4D8B-43D7-843D-A1070E73525A}"/>
          </ac:spMkLst>
        </pc:spChg>
        <pc:picChg chg="add del mod">
          <ac:chgData name="Andrea J. Schokker" userId="9ec3ca08-8439-4bc6-9d2a-5e1b6ba2b04a" providerId="ADAL" clId="{0D3A9539-7047-4086-A042-C172049BD624}" dt="2022-10-14T19:49:25.487" v="113" actId="21"/>
          <ac:picMkLst>
            <pc:docMk/>
            <pc:sldMk cId="952307286" sldId="379"/>
            <ac:picMk id="3" creationId="{720ECB8E-D639-6134-8E1A-14FB3620F943}"/>
          </ac:picMkLst>
        </pc:picChg>
      </pc:sldChg>
      <pc:sldChg chg="del">
        <pc:chgData name="Andrea J. Schokker" userId="9ec3ca08-8439-4bc6-9d2a-5e1b6ba2b04a" providerId="ADAL" clId="{0D3A9539-7047-4086-A042-C172049BD624}" dt="2022-10-17T16:42:17.703" v="2481" actId="47"/>
        <pc:sldMkLst>
          <pc:docMk/>
          <pc:sldMk cId="522084538" sldId="391"/>
        </pc:sldMkLst>
      </pc:sldChg>
      <pc:sldChg chg="modSp mod modNotesTx">
        <pc:chgData name="Andrea J. Schokker" userId="9ec3ca08-8439-4bc6-9d2a-5e1b6ba2b04a" providerId="ADAL" clId="{0D3A9539-7047-4086-A042-C172049BD624}" dt="2022-10-17T15:49:48.126" v="2425" actId="20577"/>
        <pc:sldMkLst>
          <pc:docMk/>
          <pc:sldMk cId="1137605524" sldId="417"/>
        </pc:sldMkLst>
        <pc:spChg chg="mod">
          <ac:chgData name="Andrea J. Schokker" userId="9ec3ca08-8439-4bc6-9d2a-5e1b6ba2b04a" providerId="ADAL" clId="{0D3A9539-7047-4086-A042-C172049BD624}" dt="2022-10-14T19:46:51.708" v="57" actId="14100"/>
          <ac:spMkLst>
            <pc:docMk/>
            <pc:sldMk cId="1137605524" sldId="417"/>
            <ac:spMk id="7" creationId="{695A1F20-6F3E-DF10-D139-D87A4BBB1AFC}"/>
          </ac:spMkLst>
        </pc:spChg>
        <pc:spChg chg="mod">
          <ac:chgData name="Andrea J. Schokker" userId="9ec3ca08-8439-4bc6-9d2a-5e1b6ba2b04a" providerId="ADAL" clId="{0D3A9539-7047-4086-A042-C172049BD624}" dt="2022-10-14T19:47:35.770" v="100" actId="20577"/>
          <ac:spMkLst>
            <pc:docMk/>
            <pc:sldMk cId="1137605524" sldId="417"/>
            <ac:spMk id="162" creationId="{00000000-0000-0000-0000-000000000000}"/>
          </ac:spMkLst>
        </pc:spChg>
      </pc:sldChg>
      <pc:sldChg chg="del">
        <pc:chgData name="Andrea J. Schokker" userId="9ec3ca08-8439-4bc6-9d2a-5e1b6ba2b04a" providerId="ADAL" clId="{0D3A9539-7047-4086-A042-C172049BD624}" dt="2022-10-14T19:57:46.113" v="301" actId="47"/>
        <pc:sldMkLst>
          <pc:docMk/>
          <pc:sldMk cId="4079120858" sldId="817"/>
        </pc:sldMkLst>
      </pc:sldChg>
      <pc:sldChg chg="del modNotesTx">
        <pc:chgData name="Andrea J. Schokker" userId="9ec3ca08-8439-4bc6-9d2a-5e1b6ba2b04a" providerId="ADAL" clId="{0D3A9539-7047-4086-A042-C172049BD624}" dt="2022-10-17T16:42:10.018" v="2480" actId="47"/>
        <pc:sldMkLst>
          <pc:docMk/>
          <pc:sldMk cId="405152702" sldId="818"/>
        </pc:sldMkLst>
      </pc:sldChg>
      <pc:sldChg chg="del">
        <pc:chgData name="Andrea J. Schokker" userId="9ec3ca08-8439-4bc6-9d2a-5e1b6ba2b04a" providerId="ADAL" clId="{0D3A9539-7047-4086-A042-C172049BD624}" dt="2022-10-14T19:57:33.643" v="298" actId="47"/>
        <pc:sldMkLst>
          <pc:docMk/>
          <pc:sldMk cId="3402042768" sldId="819"/>
        </pc:sldMkLst>
      </pc:sldChg>
      <pc:sldChg chg="del modNotesTx">
        <pc:chgData name="Andrea J. Schokker" userId="9ec3ca08-8439-4bc6-9d2a-5e1b6ba2b04a" providerId="ADAL" clId="{0D3A9539-7047-4086-A042-C172049BD624}" dt="2022-10-17T16:42:10.018" v="2480" actId="47"/>
        <pc:sldMkLst>
          <pc:docMk/>
          <pc:sldMk cId="1259712661" sldId="820"/>
        </pc:sldMkLst>
      </pc:sldChg>
      <pc:sldChg chg="del">
        <pc:chgData name="Andrea J. Schokker" userId="9ec3ca08-8439-4bc6-9d2a-5e1b6ba2b04a" providerId="ADAL" clId="{0D3A9539-7047-4086-A042-C172049BD624}" dt="2022-10-14T19:57:30.060" v="297" actId="47"/>
        <pc:sldMkLst>
          <pc:docMk/>
          <pc:sldMk cId="3889472145" sldId="822"/>
        </pc:sldMkLst>
      </pc:sldChg>
      <pc:sldChg chg="del">
        <pc:chgData name="Andrea J. Schokker" userId="9ec3ca08-8439-4bc6-9d2a-5e1b6ba2b04a" providerId="ADAL" clId="{0D3A9539-7047-4086-A042-C172049BD624}" dt="2022-10-17T16:42:10.018" v="2480" actId="47"/>
        <pc:sldMkLst>
          <pc:docMk/>
          <pc:sldMk cId="1273376355" sldId="823"/>
        </pc:sldMkLst>
      </pc:sldChg>
      <pc:sldChg chg="del">
        <pc:chgData name="Andrea J. Schokker" userId="9ec3ca08-8439-4bc6-9d2a-5e1b6ba2b04a" providerId="ADAL" clId="{0D3A9539-7047-4086-A042-C172049BD624}" dt="2022-10-17T16:42:10.018" v="2480" actId="47"/>
        <pc:sldMkLst>
          <pc:docMk/>
          <pc:sldMk cId="816192100" sldId="824"/>
        </pc:sldMkLst>
      </pc:sldChg>
      <pc:sldChg chg="del">
        <pc:chgData name="Andrea J. Schokker" userId="9ec3ca08-8439-4bc6-9d2a-5e1b6ba2b04a" providerId="ADAL" clId="{0D3A9539-7047-4086-A042-C172049BD624}" dt="2022-10-17T16:42:10.018" v="2480" actId="47"/>
        <pc:sldMkLst>
          <pc:docMk/>
          <pc:sldMk cId="102279026" sldId="828"/>
        </pc:sldMkLst>
      </pc:sldChg>
      <pc:sldChg chg="del">
        <pc:chgData name="Andrea J. Schokker" userId="9ec3ca08-8439-4bc6-9d2a-5e1b6ba2b04a" providerId="ADAL" clId="{0D3A9539-7047-4086-A042-C172049BD624}" dt="2022-10-17T16:42:10.018" v="2480" actId="47"/>
        <pc:sldMkLst>
          <pc:docMk/>
          <pc:sldMk cId="2633630412" sldId="829"/>
        </pc:sldMkLst>
      </pc:sldChg>
      <pc:sldChg chg="del">
        <pc:chgData name="Andrea J. Schokker" userId="9ec3ca08-8439-4bc6-9d2a-5e1b6ba2b04a" providerId="ADAL" clId="{0D3A9539-7047-4086-A042-C172049BD624}" dt="2022-10-17T16:42:10.018" v="2480" actId="47"/>
        <pc:sldMkLst>
          <pc:docMk/>
          <pc:sldMk cId="2073787976" sldId="830"/>
        </pc:sldMkLst>
      </pc:sldChg>
      <pc:sldChg chg="del">
        <pc:chgData name="Andrea J. Schokker" userId="9ec3ca08-8439-4bc6-9d2a-5e1b6ba2b04a" providerId="ADAL" clId="{0D3A9539-7047-4086-A042-C172049BD624}" dt="2022-10-14T19:57:36.207" v="299" actId="47"/>
        <pc:sldMkLst>
          <pc:docMk/>
          <pc:sldMk cId="3295238151" sldId="832"/>
        </pc:sldMkLst>
      </pc:sldChg>
      <pc:sldChg chg="del">
        <pc:chgData name="Andrea J. Schokker" userId="9ec3ca08-8439-4bc6-9d2a-5e1b6ba2b04a" providerId="ADAL" clId="{0D3A9539-7047-4086-A042-C172049BD624}" dt="2022-10-17T16:42:10.018" v="2480" actId="47"/>
        <pc:sldMkLst>
          <pc:docMk/>
          <pc:sldMk cId="3219790962" sldId="834"/>
        </pc:sldMkLst>
      </pc:sldChg>
      <pc:sldChg chg="add del">
        <pc:chgData name="Andrea J. Schokker" userId="9ec3ca08-8439-4bc6-9d2a-5e1b6ba2b04a" providerId="ADAL" clId="{0D3A9539-7047-4086-A042-C172049BD624}" dt="2022-10-14T19:53:28.857" v="186" actId="47"/>
        <pc:sldMkLst>
          <pc:docMk/>
          <pc:sldMk cId="3059231705" sldId="835"/>
        </pc:sldMkLst>
      </pc:sldChg>
      <pc:sldChg chg="addSp delSp modSp mod modAnim modNotesTx">
        <pc:chgData name="Andrea J. Schokker" userId="9ec3ca08-8439-4bc6-9d2a-5e1b6ba2b04a" providerId="ADAL" clId="{0D3A9539-7047-4086-A042-C172049BD624}" dt="2022-10-17T19:16:44.006" v="5822" actId="255"/>
        <pc:sldMkLst>
          <pc:docMk/>
          <pc:sldMk cId="1864764719" sldId="836"/>
        </pc:sldMkLst>
        <pc:spChg chg="mod">
          <ac:chgData name="Andrea J. Schokker" userId="9ec3ca08-8439-4bc6-9d2a-5e1b6ba2b04a" providerId="ADAL" clId="{0D3A9539-7047-4086-A042-C172049BD624}" dt="2022-10-14T19:52:48.678" v="179" actId="20577"/>
          <ac:spMkLst>
            <pc:docMk/>
            <pc:sldMk cId="1864764719" sldId="836"/>
            <ac:spMk id="2" creationId="{E11B82E4-D284-75DA-C1E8-B3DC3E06B4F2}"/>
          </ac:spMkLst>
        </pc:spChg>
        <pc:spChg chg="mod">
          <ac:chgData name="Andrea J. Schokker" userId="9ec3ca08-8439-4bc6-9d2a-5e1b6ba2b04a" providerId="ADAL" clId="{0D3A9539-7047-4086-A042-C172049BD624}" dt="2022-10-17T19:16:44.006" v="5822" actId="255"/>
          <ac:spMkLst>
            <pc:docMk/>
            <pc:sldMk cId="1864764719" sldId="836"/>
            <ac:spMk id="3" creationId="{D4364F93-E196-15B5-270D-F52D7655CFDA}"/>
          </ac:spMkLst>
        </pc:spChg>
        <pc:picChg chg="add mod">
          <ac:chgData name="Andrea J. Schokker" userId="9ec3ca08-8439-4bc6-9d2a-5e1b6ba2b04a" providerId="ADAL" clId="{0D3A9539-7047-4086-A042-C172049BD624}" dt="2022-10-17T19:06:15.780" v="5785"/>
          <ac:picMkLst>
            <pc:docMk/>
            <pc:sldMk cId="1864764719" sldId="836"/>
            <ac:picMk id="4" creationId="{71BA8EA2-1817-8AAC-B9D8-9791CA0FF301}"/>
          </ac:picMkLst>
        </pc:picChg>
        <pc:picChg chg="add del">
          <ac:chgData name="Andrea J. Schokker" userId="9ec3ca08-8439-4bc6-9d2a-5e1b6ba2b04a" providerId="ADAL" clId="{0D3A9539-7047-4086-A042-C172049BD624}" dt="2022-10-14T19:53:31.252" v="187" actId="478"/>
          <ac:picMkLst>
            <pc:docMk/>
            <pc:sldMk cId="1864764719" sldId="836"/>
            <ac:picMk id="1026" creationId="{B0F6F016-CF46-4F32-0A04-647436D1942A}"/>
          </ac:picMkLst>
        </pc:picChg>
      </pc:sldChg>
      <pc:sldChg chg="del">
        <pc:chgData name="Andrea J. Schokker" userId="9ec3ca08-8439-4bc6-9d2a-5e1b6ba2b04a" providerId="ADAL" clId="{0D3A9539-7047-4086-A042-C172049BD624}" dt="2022-10-14T19:57:23.993" v="295" actId="47"/>
        <pc:sldMkLst>
          <pc:docMk/>
          <pc:sldMk cId="2026086984" sldId="837"/>
        </pc:sldMkLst>
      </pc:sldChg>
      <pc:sldChg chg="del">
        <pc:chgData name="Andrea J. Schokker" userId="9ec3ca08-8439-4bc6-9d2a-5e1b6ba2b04a" providerId="ADAL" clId="{0D3A9539-7047-4086-A042-C172049BD624}" dt="2022-10-14T19:57:27.969" v="296" actId="47"/>
        <pc:sldMkLst>
          <pc:docMk/>
          <pc:sldMk cId="2725039807" sldId="838"/>
        </pc:sldMkLst>
      </pc:sldChg>
      <pc:sldChg chg="del">
        <pc:chgData name="Andrea J. Schokker" userId="9ec3ca08-8439-4bc6-9d2a-5e1b6ba2b04a" providerId="ADAL" clId="{0D3A9539-7047-4086-A042-C172049BD624}" dt="2022-10-14T19:57:37.054" v="300" actId="47"/>
        <pc:sldMkLst>
          <pc:docMk/>
          <pc:sldMk cId="784208387" sldId="840"/>
        </pc:sldMkLst>
      </pc:sldChg>
      <pc:sldChg chg="add del">
        <pc:chgData name="Andrea J. Schokker" userId="9ec3ca08-8439-4bc6-9d2a-5e1b6ba2b04a" providerId="ADAL" clId="{0D3A9539-7047-4086-A042-C172049BD624}" dt="2022-10-14T19:53:28.574" v="185" actId="47"/>
        <pc:sldMkLst>
          <pc:docMk/>
          <pc:sldMk cId="1774378339" sldId="841"/>
        </pc:sldMkLst>
      </pc:sldChg>
      <pc:sldChg chg="del">
        <pc:chgData name="Andrea J. Schokker" userId="9ec3ca08-8439-4bc6-9d2a-5e1b6ba2b04a" providerId="ADAL" clId="{0D3A9539-7047-4086-A042-C172049BD624}" dt="2022-10-17T16:42:10.018" v="2480" actId="47"/>
        <pc:sldMkLst>
          <pc:docMk/>
          <pc:sldMk cId="39714478" sldId="842"/>
        </pc:sldMkLst>
      </pc:sldChg>
      <pc:sldChg chg="addSp delSp modSp new mod ord modAnim">
        <pc:chgData name="Andrea J. Schokker" userId="9ec3ca08-8439-4bc6-9d2a-5e1b6ba2b04a" providerId="ADAL" clId="{0D3A9539-7047-4086-A042-C172049BD624}" dt="2022-10-17T14:50:27.885" v="1340"/>
        <pc:sldMkLst>
          <pc:docMk/>
          <pc:sldMk cId="1338369888" sldId="843"/>
        </pc:sldMkLst>
        <pc:spChg chg="mod">
          <ac:chgData name="Andrea J. Schokker" userId="9ec3ca08-8439-4bc6-9d2a-5e1b6ba2b04a" providerId="ADAL" clId="{0D3A9539-7047-4086-A042-C172049BD624}" dt="2022-10-14T20:06:22.167" v="319" actId="20577"/>
          <ac:spMkLst>
            <pc:docMk/>
            <pc:sldMk cId="1338369888" sldId="843"/>
            <ac:spMk id="2" creationId="{7048FACD-13AF-4C5B-0498-36B406DE3A82}"/>
          </ac:spMkLst>
        </pc:spChg>
        <pc:spChg chg="del mod">
          <ac:chgData name="Andrea J. Schokker" userId="9ec3ca08-8439-4bc6-9d2a-5e1b6ba2b04a" providerId="ADAL" clId="{0D3A9539-7047-4086-A042-C172049BD624}" dt="2022-10-14T20:28:06.474" v="376" actId="478"/>
          <ac:spMkLst>
            <pc:docMk/>
            <pc:sldMk cId="1338369888" sldId="843"/>
            <ac:spMk id="3" creationId="{C6619872-F163-43E3-7918-932E49FE57A8}"/>
          </ac:spMkLst>
        </pc:spChg>
        <pc:spChg chg="del">
          <ac:chgData name="Andrea J. Schokker" userId="9ec3ca08-8439-4bc6-9d2a-5e1b6ba2b04a" providerId="ADAL" clId="{0D3A9539-7047-4086-A042-C172049BD624}" dt="2022-10-14T20:28:07.525" v="377" actId="478"/>
          <ac:spMkLst>
            <pc:docMk/>
            <pc:sldMk cId="1338369888" sldId="843"/>
            <ac:spMk id="4" creationId="{5B9B3FB1-C32E-BAFD-006C-5DD4061897D0}"/>
          </ac:spMkLst>
        </pc:spChg>
        <pc:spChg chg="del">
          <ac:chgData name="Andrea J. Schokker" userId="9ec3ca08-8439-4bc6-9d2a-5e1b6ba2b04a" providerId="ADAL" clId="{0D3A9539-7047-4086-A042-C172049BD624}" dt="2022-10-14T20:28:11.284" v="379" actId="478"/>
          <ac:spMkLst>
            <pc:docMk/>
            <pc:sldMk cId="1338369888" sldId="843"/>
            <ac:spMk id="5" creationId="{7CD69514-653A-2EC1-170F-EE82519728BE}"/>
          </ac:spMkLst>
        </pc:spChg>
        <pc:spChg chg="add del mod">
          <ac:chgData name="Andrea J. Schokker" userId="9ec3ca08-8439-4bc6-9d2a-5e1b6ba2b04a" providerId="ADAL" clId="{0D3A9539-7047-4086-A042-C172049BD624}" dt="2022-10-14T20:28:09.448" v="378" actId="478"/>
          <ac:spMkLst>
            <pc:docMk/>
            <pc:sldMk cId="1338369888" sldId="843"/>
            <ac:spMk id="9" creationId="{CE6CB76F-F0F7-F9B4-BC8E-2EC55AF7A79D}"/>
          </ac:spMkLst>
        </pc:spChg>
        <pc:spChg chg="add mod">
          <ac:chgData name="Andrea J. Schokker" userId="9ec3ca08-8439-4bc6-9d2a-5e1b6ba2b04a" providerId="ADAL" clId="{0D3A9539-7047-4086-A042-C172049BD624}" dt="2022-10-14T20:31:04.580" v="403" actId="1076"/>
          <ac:spMkLst>
            <pc:docMk/>
            <pc:sldMk cId="1338369888" sldId="843"/>
            <ac:spMk id="11" creationId="{928757CA-797F-1888-AF94-DF79525D6703}"/>
          </ac:spMkLst>
        </pc:spChg>
        <pc:picChg chg="add mod">
          <ac:chgData name="Andrea J. Schokker" userId="9ec3ca08-8439-4bc6-9d2a-5e1b6ba2b04a" providerId="ADAL" clId="{0D3A9539-7047-4086-A042-C172049BD624}" dt="2022-10-14T20:31:26.527" v="406" actId="1076"/>
          <ac:picMkLst>
            <pc:docMk/>
            <pc:sldMk cId="1338369888" sldId="843"/>
            <ac:picMk id="7" creationId="{F3E1E3C4-C7EA-D1D1-6E98-0E58A54A17D6}"/>
          </ac:picMkLst>
        </pc:picChg>
        <pc:picChg chg="add mod">
          <ac:chgData name="Andrea J. Schokker" userId="9ec3ca08-8439-4bc6-9d2a-5e1b6ba2b04a" providerId="ADAL" clId="{0D3A9539-7047-4086-A042-C172049BD624}" dt="2022-10-14T20:29:52.707" v="387" actId="1440"/>
          <ac:picMkLst>
            <pc:docMk/>
            <pc:sldMk cId="1338369888" sldId="843"/>
            <ac:picMk id="10" creationId="{6A28626F-519B-2C33-AE2A-982644CD6889}"/>
          </ac:picMkLst>
        </pc:picChg>
      </pc:sldChg>
      <pc:sldChg chg="addSp delSp modSp new mod ord">
        <pc:chgData name="Andrea J. Schokker" userId="9ec3ca08-8439-4bc6-9d2a-5e1b6ba2b04a" providerId="ADAL" clId="{0D3A9539-7047-4086-A042-C172049BD624}" dt="2022-10-17T18:06:51.497" v="4649" actId="1076"/>
        <pc:sldMkLst>
          <pc:docMk/>
          <pc:sldMk cId="3384472881" sldId="844"/>
        </pc:sldMkLst>
        <pc:spChg chg="mod">
          <ac:chgData name="Andrea J. Schokker" userId="9ec3ca08-8439-4bc6-9d2a-5e1b6ba2b04a" providerId="ADAL" clId="{0D3A9539-7047-4086-A042-C172049BD624}" dt="2022-10-14T20:31:54.138" v="418" actId="20577"/>
          <ac:spMkLst>
            <pc:docMk/>
            <pc:sldMk cId="3384472881" sldId="844"/>
            <ac:spMk id="2" creationId="{39C57466-B4BE-CAC7-45EA-5F08843EEDEC}"/>
          </ac:spMkLst>
        </pc:spChg>
        <pc:spChg chg="del">
          <ac:chgData name="Andrea J. Schokker" userId="9ec3ca08-8439-4bc6-9d2a-5e1b6ba2b04a" providerId="ADAL" clId="{0D3A9539-7047-4086-A042-C172049BD624}" dt="2022-10-14T20:34:23.422" v="433" actId="478"/>
          <ac:spMkLst>
            <pc:docMk/>
            <pc:sldMk cId="3384472881" sldId="844"/>
            <ac:spMk id="3" creationId="{63B4CD85-E357-AB2B-6CA6-F3E8C47D32F8}"/>
          </ac:spMkLst>
        </pc:spChg>
        <pc:spChg chg="add mod">
          <ac:chgData name="Andrea J. Schokker" userId="9ec3ca08-8439-4bc6-9d2a-5e1b6ba2b04a" providerId="ADAL" clId="{0D3A9539-7047-4086-A042-C172049BD624}" dt="2022-10-17T14:36:29.733" v="891" actId="207"/>
          <ac:spMkLst>
            <pc:docMk/>
            <pc:sldMk cId="3384472881" sldId="844"/>
            <ac:spMk id="4" creationId="{4A8AAC73-3BE8-533A-9564-2B1E5E388620}"/>
          </ac:spMkLst>
        </pc:spChg>
        <pc:spChg chg="del">
          <ac:chgData name="Andrea J. Schokker" userId="9ec3ca08-8439-4bc6-9d2a-5e1b6ba2b04a" providerId="ADAL" clId="{0D3A9539-7047-4086-A042-C172049BD624}" dt="2022-10-14T20:34:23.422" v="433" actId="478"/>
          <ac:spMkLst>
            <pc:docMk/>
            <pc:sldMk cId="3384472881" sldId="844"/>
            <ac:spMk id="4" creationId="{D5B3414E-9969-D7F5-96EB-B74114F235F4}"/>
          </ac:spMkLst>
        </pc:spChg>
        <pc:spChg chg="del">
          <ac:chgData name="Andrea J. Schokker" userId="9ec3ca08-8439-4bc6-9d2a-5e1b6ba2b04a" providerId="ADAL" clId="{0D3A9539-7047-4086-A042-C172049BD624}" dt="2022-10-14T20:34:23.422" v="433" actId="478"/>
          <ac:spMkLst>
            <pc:docMk/>
            <pc:sldMk cId="3384472881" sldId="844"/>
            <ac:spMk id="5" creationId="{AB128F8C-2B8A-FCBB-DEB0-3761C1626FA5}"/>
          </ac:spMkLst>
        </pc:spChg>
        <pc:spChg chg="add mod">
          <ac:chgData name="Andrea J. Schokker" userId="9ec3ca08-8439-4bc6-9d2a-5e1b6ba2b04a" providerId="ADAL" clId="{0D3A9539-7047-4086-A042-C172049BD624}" dt="2022-10-17T18:06:51.497" v="4649" actId="1076"/>
          <ac:spMkLst>
            <pc:docMk/>
            <pc:sldMk cId="3384472881" sldId="844"/>
            <ac:spMk id="5" creationId="{CFF21AB3-06F7-7439-FD63-F170890945AE}"/>
          </ac:spMkLst>
        </pc:spChg>
        <pc:spChg chg="add mod">
          <ac:chgData name="Andrea J. Schokker" userId="9ec3ca08-8439-4bc6-9d2a-5e1b6ba2b04a" providerId="ADAL" clId="{0D3A9539-7047-4086-A042-C172049BD624}" dt="2022-10-17T14:34:40.584" v="876" actId="121"/>
          <ac:spMkLst>
            <pc:docMk/>
            <pc:sldMk cId="3384472881" sldId="844"/>
            <ac:spMk id="7" creationId="{153DAB64-999E-4CC3-E3A6-FF57BD23A652}"/>
          </ac:spMkLst>
        </pc:spChg>
        <pc:picChg chg="add mod">
          <ac:chgData name="Andrea J. Schokker" userId="9ec3ca08-8439-4bc6-9d2a-5e1b6ba2b04a" providerId="ADAL" clId="{0D3A9539-7047-4086-A042-C172049BD624}" dt="2022-10-17T14:33:12.500" v="819" actId="1076"/>
          <ac:picMkLst>
            <pc:docMk/>
            <pc:sldMk cId="3384472881" sldId="844"/>
            <ac:picMk id="6" creationId="{B6CD5873-87DC-9A10-FF75-8DC0E0ED1CF1}"/>
          </ac:picMkLst>
        </pc:picChg>
      </pc:sldChg>
      <pc:sldChg chg="addSp modSp new ord modNotesTx">
        <pc:chgData name="Andrea J. Schokker" userId="9ec3ca08-8439-4bc6-9d2a-5e1b6ba2b04a" providerId="ADAL" clId="{0D3A9539-7047-4086-A042-C172049BD624}" dt="2022-10-17T15:53:21.480" v="2438" actId="5793"/>
        <pc:sldMkLst>
          <pc:docMk/>
          <pc:sldMk cId="4061031909" sldId="845"/>
        </pc:sldMkLst>
        <pc:picChg chg="add mod">
          <ac:chgData name="Andrea J. Schokker" userId="9ec3ca08-8439-4bc6-9d2a-5e1b6ba2b04a" providerId="ADAL" clId="{0D3A9539-7047-4086-A042-C172049BD624}" dt="2022-10-14T20:33:49.095" v="420"/>
          <ac:picMkLst>
            <pc:docMk/>
            <pc:sldMk cId="4061031909" sldId="845"/>
            <ac:picMk id="3" creationId="{4C9E4554-A961-02B3-C5FD-E9ED921C5E7A}"/>
          </ac:picMkLst>
        </pc:picChg>
      </pc:sldChg>
      <pc:sldChg chg="addSp modSp add mod ord">
        <pc:chgData name="Andrea J. Schokker" userId="9ec3ca08-8439-4bc6-9d2a-5e1b6ba2b04a" providerId="ADAL" clId="{0D3A9539-7047-4086-A042-C172049BD624}" dt="2022-10-17T16:55:53.675" v="2783"/>
        <pc:sldMkLst>
          <pc:docMk/>
          <pc:sldMk cId="963791741" sldId="846"/>
        </pc:sldMkLst>
        <pc:spChg chg="mod">
          <ac:chgData name="Andrea J. Schokker" userId="9ec3ca08-8439-4bc6-9d2a-5e1b6ba2b04a" providerId="ADAL" clId="{0D3A9539-7047-4086-A042-C172049BD624}" dt="2022-10-14T20:34:04.637" v="430" actId="20577"/>
          <ac:spMkLst>
            <pc:docMk/>
            <pc:sldMk cId="963791741" sldId="846"/>
            <ac:spMk id="2" creationId="{39C57466-B4BE-CAC7-45EA-5F08843EEDEC}"/>
          </ac:spMkLst>
        </pc:spChg>
        <pc:spChg chg="add mod">
          <ac:chgData name="Andrea J. Schokker" userId="9ec3ca08-8439-4bc6-9d2a-5e1b6ba2b04a" providerId="ADAL" clId="{0D3A9539-7047-4086-A042-C172049BD624}" dt="2022-10-17T14:36:04.671" v="890" actId="1076"/>
          <ac:spMkLst>
            <pc:docMk/>
            <pc:sldMk cId="963791741" sldId="846"/>
            <ac:spMk id="7" creationId="{3B991C1B-A14E-DFCA-9371-70B79F79F322}"/>
          </ac:spMkLst>
        </pc:spChg>
        <pc:picChg chg="add mod modCrop">
          <ac:chgData name="Andrea J. Schokker" userId="9ec3ca08-8439-4bc6-9d2a-5e1b6ba2b04a" providerId="ADAL" clId="{0D3A9539-7047-4086-A042-C172049BD624}" dt="2022-10-14T20:38:24.727" v="474" actId="1076"/>
          <ac:picMkLst>
            <pc:docMk/>
            <pc:sldMk cId="963791741" sldId="846"/>
            <ac:picMk id="6" creationId="{F50A11C4-18A0-B4EB-2C64-6C42C2E737EC}"/>
          </ac:picMkLst>
        </pc:picChg>
      </pc:sldChg>
      <pc:sldChg chg="addSp delSp modSp new mod ord modClrScheme chgLayout">
        <pc:chgData name="Andrea J. Schokker" userId="9ec3ca08-8439-4bc6-9d2a-5e1b6ba2b04a" providerId="ADAL" clId="{0D3A9539-7047-4086-A042-C172049BD624}" dt="2022-10-17T16:55:53.675" v="2783"/>
        <pc:sldMkLst>
          <pc:docMk/>
          <pc:sldMk cId="1572786141" sldId="847"/>
        </pc:sldMkLst>
        <pc:spChg chg="mod ord">
          <ac:chgData name="Andrea J. Schokker" userId="9ec3ca08-8439-4bc6-9d2a-5e1b6ba2b04a" providerId="ADAL" clId="{0D3A9539-7047-4086-A042-C172049BD624}" dt="2022-10-14T20:44:37.409" v="560" actId="14100"/>
          <ac:spMkLst>
            <pc:docMk/>
            <pc:sldMk cId="1572786141" sldId="847"/>
            <ac:spMk id="2" creationId="{B83C9B35-CE69-AE9C-2129-D9A43AC40B4C}"/>
          </ac:spMkLst>
        </pc:spChg>
        <pc:spChg chg="del">
          <ac:chgData name="Andrea J. Schokker" userId="9ec3ca08-8439-4bc6-9d2a-5e1b6ba2b04a" providerId="ADAL" clId="{0D3A9539-7047-4086-A042-C172049BD624}" dt="2022-10-14T20:41:42.282" v="548" actId="478"/>
          <ac:spMkLst>
            <pc:docMk/>
            <pc:sldMk cId="1572786141" sldId="847"/>
            <ac:spMk id="3" creationId="{DE8F0D2B-552D-235E-15F8-9448712CC3F0}"/>
          </ac:spMkLst>
        </pc:spChg>
        <pc:spChg chg="del">
          <ac:chgData name="Andrea J. Schokker" userId="9ec3ca08-8439-4bc6-9d2a-5e1b6ba2b04a" providerId="ADAL" clId="{0D3A9539-7047-4086-A042-C172049BD624}" dt="2022-10-14T20:41:42.282" v="548" actId="478"/>
          <ac:spMkLst>
            <pc:docMk/>
            <pc:sldMk cId="1572786141" sldId="847"/>
            <ac:spMk id="4" creationId="{46932108-79F2-1553-7094-EB10B3F7D1AA}"/>
          </ac:spMkLst>
        </pc:spChg>
        <pc:spChg chg="del">
          <ac:chgData name="Andrea J. Schokker" userId="9ec3ca08-8439-4bc6-9d2a-5e1b6ba2b04a" providerId="ADAL" clId="{0D3A9539-7047-4086-A042-C172049BD624}" dt="2022-10-14T20:41:42.282" v="548" actId="478"/>
          <ac:spMkLst>
            <pc:docMk/>
            <pc:sldMk cId="1572786141" sldId="847"/>
            <ac:spMk id="5" creationId="{3463685C-AABB-17E2-7641-E1816BE87BB0}"/>
          </ac:spMkLst>
        </pc:spChg>
        <pc:spChg chg="add del mod">
          <ac:chgData name="Andrea J. Schokker" userId="9ec3ca08-8439-4bc6-9d2a-5e1b6ba2b04a" providerId="ADAL" clId="{0D3A9539-7047-4086-A042-C172049BD624}" dt="2022-10-14T20:43:49.178" v="554"/>
          <ac:spMkLst>
            <pc:docMk/>
            <pc:sldMk cId="1572786141" sldId="847"/>
            <ac:spMk id="7" creationId="{5E7567EA-D381-F796-54A8-5DDF9CD53BE8}"/>
          </ac:spMkLst>
        </pc:spChg>
        <pc:spChg chg="add del mod ord">
          <ac:chgData name="Andrea J. Schokker" userId="9ec3ca08-8439-4bc6-9d2a-5e1b6ba2b04a" providerId="ADAL" clId="{0D3A9539-7047-4086-A042-C172049BD624}" dt="2022-10-14T20:44:06.329" v="555" actId="700"/>
          <ac:spMkLst>
            <pc:docMk/>
            <pc:sldMk cId="1572786141" sldId="847"/>
            <ac:spMk id="8" creationId="{F580097E-1925-544B-213F-77CEFF76824D}"/>
          </ac:spMkLst>
        </pc:spChg>
        <pc:spChg chg="add del mod ord">
          <ac:chgData name="Andrea J. Schokker" userId="9ec3ca08-8439-4bc6-9d2a-5e1b6ba2b04a" providerId="ADAL" clId="{0D3A9539-7047-4086-A042-C172049BD624}" dt="2022-10-14T20:44:06.329" v="555" actId="700"/>
          <ac:spMkLst>
            <pc:docMk/>
            <pc:sldMk cId="1572786141" sldId="847"/>
            <ac:spMk id="9" creationId="{C194492D-DE11-200D-9C18-266404F05DDE}"/>
          </ac:spMkLst>
        </pc:spChg>
        <pc:spChg chg="add del mod ord">
          <ac:chgData name="Andrea J. Schokker" userId="9ec3ca08-8439-4bc6-9d2a-5e1b6ba2b04a" providerId="ADAL" clId="{0D3A9539-7047-4086-A042-C172049BD624}" dt="2022-10-14T20:44:06.329" v="555" actId="700"/>
          <ac:spMkLst>
            <pc:docMk/>
            <pc:sldMk cId="1572786141" sldId="847"/>
            <ac:spMk id="10" creationId="{1EE98CE4-B7FE-EE93-8404-A67C0334AC89}"/>
          </ac:spMkLst>
        </pc:spChg>
        <pc:spChg chg="add del mod ord">
          <ac:chgData name="Andrea J. Schokker" userId="9ec3ca08-8439-4bc6-9d2a-5e1b6ba2b04a" providerId="ADAL" clId="{0D3A9539-7047-4086-A042-C172049BD624}" dt="2022-10-14T20:44:22.883" v="557" actId="700"/>
          <ac:spMkLst>
            <pc:docMk/>
            <pc:sldMk cId="1572786141" sldId="847"/>
            <ac:spMk id="11" creationId="{4B6E8ABB-F334-C38F-9554-4E6BE9CC4B52}"/>
          </ac:spMkLst>
        </pc:spChg>
        <pc:spChg chg="add del mod ord">
          <ac:chgData name="Andrea J. Schokker" userId="9ec3ca08-8439-4bc6-9d2a-5e1b6ba2b04a" providerId="ADAL" clId="{0D3A9539-7047-4086-A042-C172049BD624}" dt="2022-10-14T20:44:22.883" v="557" actId="700"/>
          <ac:spMkLst>
            <pc:docMk/>
            <pc:sldMk cId="1572786141" sldId="847"/>
            <ac:spMk id="12" creationId="{8ABECFEE-71B5-4680-9A48-71EF51F42958}"/>
          </ac:spMkLst>
        </pc:spChg>
        <pc:spChg chg="add del mod ord">
          <ac:chgData name="Andrea J. Schokker" userId="9ec3ca08-8439-4bc6-9d2a-5e1b6ba2b04a" providerId="ADAL" clId="{0D3A9539-7047-4086-A042-C172049BD624}" dt="2022-10-14T20:44:22.883" v="557" actId="700"/>
          <ac:spMkLst>
            <pc:docMk/>
            <pc:sldMk cId="1572786141" sldId="847"/>
            <ac:spMk id="13" creationId="{6235BE60-A418-FBC0-192D-4D817A54D900}"/>
          </ac:spMkLst>
        </pc:spChg>
        <pc:spChg chg="add del mod ord">
          <ac:chgData name="Andrea J. Schokker" userId="9ec3ca08-8439-4bc6-9d2a-5e1b6ba2b04a" providerId="ADAL" clId="{0D3A9539-7047-4086-A042-C172049BD624}" dt="2022-10-14T20:44:26.640" v="558"/>
          <ac:spMkLst>
            <pc:docMk/>
            <pc:sldMk cId="1572786141" sldId="847"/>
            <ac:spMk id="14" creationId="{99BD2E1E-089E-6754-1E0E-AB1CA81B2E82}"/>
          </ac:spMkLst>
        </pc:spChg>
        <pc:spChg chg="add del mod ord">
          <ac:chgData name="Andrea J. Schokker" userId="9ec3ca08-8439-4bc6-9d2a-5e1b6ba2b04a" providerId="ADAL" clId="{0D3A9539-7047-4086-A042-C172049BD624}" dt="2022-10-14T20:44:26.640" v="558"/>
          <ac:spMkLst>
            <pc:docMk/>
            <pc:sldMk cId="1572786141" sldId="847"/>
            <ac:spMk id="15" creationId="{917443E6-2509-CDFD-E18D-0FF82DFF871F}"/>
          </ac:spMkLst>
        </pc:spChg>
        <pc:spChg chg="add del mod ord">
          <ac:chgData name="Andrea J. Schokker" userId="9ec3ca08-8439-4bc6-9d2a-5e1b6ba2b04a" providerId="ADAL" clId="{0D3A9539-7047-4086-A042-C172049BD624}" dt="2022-10-14T20:44:26.640" v="558"/>
          <ac:spMkLst>
            <pc:docMk/>
            <pc:sldMk cId="1572786141" sldId="847"/>
            <ac:spMk id="16" creationId="{5C97D09D-0017-AC72-1E6D-8599A599E781}"/>
          </ac:spMkLst>
        </pc:spChg>
        <pc:spChg chg="add del mod">
          <ac:chgData name="Andrea J. Schokker" userId="9ec3ca08-8439-4bc6-9d2a-5e1b6ba2b04a" providerId="ADAL" clId="{0D3A9539-7047-4086-A042-C172049BD624}" dt="2022-10-14T20:44:26.640" v="558"/>
          <ac:spMkLst>
            <pc:docMk/>
            <pc:sldMk cId="1572786141" sldId="847"/>
            <ac:spMk id="17" creationId="{2B7656F9-5B29-5719-6B9B-5A6FFB85F743}"/>
          </ac:spMkLst>
        </pc:spChg>
        <pc:spChg chg="add del mod">
          <ac:chgData name="Andrea J. Schokker" userId="9ec3ca08-8439-4bc6-9d2a-5e1b6ba2b04a" providerId="ADAL" clId="{0D3A9539-7047-4086-A042-C172049BD624}" dt="2022-10-14T20:44:49.609" v="562" actId="478"/>
          <ac:spMkLst>
            <pc:docMk/>
            <pc:sldMk cId="1572786141" sldId="847"/>
            <ac:spMk id="18" creationId="{B4C6A80F-BFA9-4663-36AB-48F034847DDE}"/>
          </ac:spMkLst>
        </pc:spChg>
        <pc:spChg chg="add del mod">
          <ac:chgData name="Andrea J. Schokker" userId="9ec3ca08-8439-4bc6-9d2a-5e1b6ba2b04a" providerId="ADAL" clId="{0D3A9539-7047-4086-A042-C172049BD624}" dt="2022-10-14T20:44:56.712" v="563" actId="478"/>
          <ac:spMkLst>
            <pc:docMk/>
            <pc:sldMk cId="1572786141" sldId="847"/>
            <ac:spMk id="19" creationId="{1CC76E7F-B9D4-3E23-7908-D69CA0895E6A}"/>
          </ac:spMkLst>
        </pc:spChg>
        <pc:spChg chg="add del mod">
          <ac:chgData name="Andrea J. Schokker" userId="9ec3ca08-8439-4bc6-9d2a-5e1b6ba2b04a" providerId="ADAL" clId="{0D3A9539-7047-4086-A042-C172049BD624}" dt="2022-10-14T20:44:47.552" v="561" actId="478"/>
          <ac:spMkLst>
            <pc:docMk/>
            <pc:sldMk cId="1572786141" sldId="847"/>
            <ac:spMk id="20" creationId="{B3373D34-3929-95EA-125F-6ECA7E77F721}"/>
          </ac:spMkLst>
        </pc:spChg>
        <pc:spChg chg="add mod">
          <ac:chgData name="Andrea J. Schokker" userId="9ec3ca08-8439-4bc6-9d2a-5e1b6ba2b04a" providerId="ADAL" clId="{0D3A9539-7047-4086-A042-C172049BD624}" dt="2022-10-14T20:51:32.335" v="704" actId="1038"/>
          <ac:spMkLst>
            <pc:docMk/>
            <pc:sldMk cId="1572786141" sldId="847"/>
            <ac:spMk id="29" creationId="{249EFC45-A28C-C8F5-9321-DCD54594389E}"/>
          </ac:spMkLst>
        </pc:spChg>
        <pc:spChg chg="add mod">
          <ac:chgData name="Andrea J. Schokker" userId="9ec3ca08-8439-4bc6-9d2a-5e1b6ba2b04a" providerId="ADAL" clId="{0D3A9539-7047-4086-A042-C172049BD624}" dt="2022-10-14T20:51:32.335" v="704" actId="1038"/>
          <ac:spMkLst>
            <pc:docMk/>
            <pc:sldMk cId="1572786141" sldId="847"/>
            <ac:spMk id="30" creationId="{4424BA89-63A7-2EDC-86D6-BC638F5EAAE3}"/>
          </ac:spMkLst>
        </pc:spChg>
        <pc:spChg chg="add mod">
          <ac:chgData name="Andrea J. Schokker" userId="9ec3ca08-8439-4bc6-9d2a-5e1b6ba2b04a" providerId="ADAL" clId="{0D3A9539-7047-4086-A042-C172049BD624}" dt="2022-10-14T20:51:37.250" v="705" actId="1076"/>
          <ac:spMkLst>
            <pc:docMk/>
            <pc:sldMk cId="1572786141" sldId="847"/>
            <ac:spMk id="34" creationId="{7C5392EC-4AC7-BB9B-42C4-438E47CDE142}"/>
          </ac:spMkLst>
        </pc:spChg>
        <pc:spChg chg="add mod">
          <ac:chgData name="Andrea J. Schokker" userId="9ec3ca08-8439-4bc6-9d2a-5e1b6ba2b04a" providerId="ADAL" clId="{0D3A9539-7047-4086-A042-C172049BD624}" dt="2022-10-14T20:51:43.887" v="706" actId="1076"/>
          <ac:spMkLst>
            <pc:docMk/>
            <pc:sldMk cId="1572786141" sldId="847"/>
            <ac:spMk id="35" creationId="{E85DB70B-780F-184A-BC1F-565D9AC2E9C6}"/>
          </ac:spMkLst>
        </pc:spChg>
        <pc:spChg chg="add mod">
          <ac:chgData name="Andrea J. Schokker" userId="9ec3ca08-8439-4bc6-9d2a-5e1b6ba2b04a" providerId="ADAL" clId="{0D3A9539-7047-4086-A042-C172049BD624}" dt="2022-10-14T20:56:57.763" v="769" actId="1076"/>
          <ac:spMkLst>
            <pc:docMk/>
            <pc:sldMk cId="1572786141" sldId="847"/>
            <ac:spMk id="37" creationId="{26E875E1-DC50-3277-3E49-17B9939E81B4}"/>
          </ac:spMkLst>
        </pc:spChg>
        <pc:graphicFrameChg chg="add del mod modGraphic">
          <ac:chgData name="Andrea J. Schokker" userId="9ec3ca08-8439-4bc6-9d2a-5e1b6ba2b04a" providerId="ADAL" clId="{0D3A9539-7047-4086-A042-C172049BD624}" dt="2022-10-14T21:42:37.326" v="798" actId="478"/>
          <ac:graphicFrameMkLst>
            <pc:docMk/>
            <pc:sldMk cId="1572786141" sldId="847"/>
            <ac:graphicFrameMk id="6" creationId="{4E878C2E-9B75-D3A1-4E2F-1CA6FE634AD9}"/>
          </ac:graphicFrameMkLst>
        </pc:graphicFrameChg>
        <pc:picChg chg="add mod modCrop">
          <ac:chgData name="Andrea J. Schokker" userId="9ec3ca08-8439-4bc6-9d2a-5e1b6ba2b04a" providerId="ADAL" clId="{0D3A9539-7047-4086-A042-C172049BD624}" dt="2022-10-14T20:56:14.910" v="740" actId="14100"/>
          <ac:picMkLst>
            <pc:docMk/>
            <pc:sldMk cId="1572786141" sldId="847"/>
            <ac:picMk id="36" creationId="{C4E60A1C-F789-90EA-4BB8-137F936B9C5E}"/>
          </ac:picMkLst>
        </pc:picChg>
        <pc:picChg chg="add mod">
          <ac:chgData name="Andrea J. Schokker" userId="9ec3ca08-8439-4bc6-9d2a-5e1b6ba2b04a" providerId="ADAL" clId="{0D3A9539-7047-4086-A042-C172049BD624}" dt="2022-10-14T22:12:34.576" v="816" actId="1076"/>
          <ac:picMkLst>
            <pc:docMk/>
            <pc:sldMk cId="1572786141" sldId="847"/>
            <ac:picMk id="2050" creationId="{9C8F2F00-0F18-BF56-F30F-8826434FD7C5}"/>
          </ac:picMkLst>
        </pc:picChg>
        <pc:picChg chg="add mod">
          <ac:chgData name="Andrea J. Schokker" userId="9ec3ca08-8439-4bc6-9d2a-5e1b6ba2b04a" providerId="ADAL" clId="{0D3A9539-7047-4086-A042-C172049BD624}" dt="2022-10-14T22:12:31.112" v="815" actId="1076"/>
          <ac:picMkLst>
            <pc:docMk/>
            <pc:sldMk cId="1572786141" sldId="847"/>
            <ac:picMk id="2052" creationId="{2C452130-F2E9-2964-51AB-8A33E5580C0A}"/>
          </ac:picMkLst>
        </pc:picChg>
        <pc:picChg chg="add mod">
          <ac:chgData name="Andrea J. Schokker" userId="9ec3ca08-8439-4bc6-9d2a-5e1b6ba2b04a" providerId="ADAL" clId="{0D3A9539-7047-4086-A042-C172049BD624}" dt="2022-10-14T22:12:22.198" v="812" actId="1076"/>
          <ac:picMkLst>
            <pc:docMk/>
            <pc:sldMk cId="1572786141" sldId="847"/>
            <ac:picMk id="2054" creationId="{C6514A77-4B8F-C5D9-67BE-5C9C2929D79D}"/>
          </ac:picMkLst>
        </pc:picChg>
        <pc:cxnChg chg="add mod">
          <ac:chgData name="Andrea J. Schokker" userId="9ec3ca08-8439-4bc6-9d2a-5e1b6ba2b04a" providerId="ADAL" clId="{0D3A9539-7047-4086-A042-C172049BD624}" dt="2022-10-14T20:51:32.335" v="704" actId="1038"/>
          <ac:cxnSpMkLst>
            <pc:docMk/>
            <pc:sldMk cId="1572786141" sldId="847"/>
            <ac:cxnSpMk id="22" creationId="{3F49FD09-BE2E-9557-0026-06F46EA9F322}"/>
          </ac:cxnSpMkLst>
        </pc:cxnChg>
        <pc:cxnChg chg="add mod">
          <ac:chgData name="Andrea J. Schokker" userId="9ec3ca08-8439-4bc6-9d2a-5e1b6ba2b04a" providerId="ADAL" clId="{0D3A9539-7047-4086-A042-C172049BD624}" dt="2022-10-14T20:51:32.335" v="704" actId="1038"/>
          <ac:cxnSpMkLst>
            <pc:docMk/>
            <pc:sldMk cId="1572786141" sldId="847"/>
            <ac:cxnSpMk id="23" creationId="{1245C6B9-119C-FB24-4C5B-8BC8C7E9EA2C}"/>
          </ac:cxnSpMkLst>
        </pc:cxnChg>
      </pc:sldChg>
      <pc:sldChg chg="delSp new del mod">
        <pc:chgData name="Andrea J. Schokker" userId="9ec3ca08-8439-4bc6-9d2a-5e1b6ba2b04a" providerId="ADAL" clId="{0D3A9539-7047-4086-A042-C172049BD624}" dt="2022-10-14T20:41:00.399" v="494" actId="47"/>
        <pc:sldMkLst>
          <pc:docMk/>
          <pc:sldMk cId="1610622680" sldId="847"/>
        </pc:sldMkLst>
        <pc:spChg chg="del">
          <ac:chgData name="Andrea J. Schokker" userId="9ec3ca08-8439-4bc6-9d2a-5e1b6ba2b04a" providerId="ADAL" clId="{0D3A9539-7047-4086-A042-C172049BD624}" dt="2022-10-14T20:40:35.027" v="493" actId="478"/>
          <ac:spMkLst>
            <pc:docMk/>
            <pc:sldMk cId="1610622680" sldId="847"/>
            <ac:spMk id="2" creationId="{73663FD5-4E6F-0BA2-97A3-6F92519346B3}"/>
          </ac:spMkLst>
        </pc:spChg>
      </pc:sldChg>
      <pc:sldChg chg="addSp delSp modSp new del mod">
        <pc:chgData name="Andrea J. Schokker" userId="9ec3ca08-8439-4bc6-9d2a-5e1b6ba2b04a" providerId="ADAL" clId="{0D3A9539-7047-4086-A042-C172049BD624}" dt="2022-10-14T20:40:21.253" v="491" actId="680"/>
        <pc:sldMkLst>
          <pc:docMk/>
          <pc:sldMk cId="4195973113" sldId="847"/>
        </pc:sldMkLst>
        <pc:spChg chg="add del">
          <ac:chgData name="Andrea J. Schokker" userId="9ec3ca08-8439-4bc6-9d2a-5e1b6ba2b04a" providerId="ADAL" clId="{0D3A9539-7047-4086-A042-C172049BD624}" dt="2022-10-14T20:40:20.613" v="490" actId="478"/>
          <ac:spMkLst>
            <pc:docMk/>
            <pc:sldMk cId="4195973113" sldId="847"/>
            <ac:spMk id="2" creationId="{D56399DB-254B-961D-5F99-0FD1C01480F5}"/>
          </ac:spMkLst>
        </pc:spChg>
        <pc:spChg chg="add del">
          <ac:chgData name="Andrea J. Schokker" userId="9ec3ca08-8439-4bc6-9d2a-5e1b6ba2b04a" providerId="ADAL" clId="{0D3A9539-7047-4086-A042-C172049BD624}" dt="2022-10-14T20:40:20.613" v="490" actId="478"/>
          <ac:spMkLst>
            <pc:docMk/>
            <pc:sldMk cId="4195973113" sldId="847"/>
            <ac:spMk id="3" creationId="{F3FEBBE5-BA13-12A6-C1D4-BEAEBEAB2311}"/>
          </ac:spMkLst>
        </pc:spChg>
        <pc:spChg chg="mod">
          <ac:chgData name="Andrea J. Schokker" userId="9ec3ca08-8439-4bc6-9d2a-5e1b6ba2b04a" providerId="ADAL" clId="{0D3A9539-7047-4086-A042-C172049BD624}" dt="2022-10-14T20:40:20.017" v="489" actId="20577"/>
          <ac:spMkLst>
            <pc:docMk/>
            <pc:sldMk cId="4195973113" sldId="847"/>
            <ac:spMk id="4" creationId="{62AE097C-B327-B88A-C551-AE00D11394D1}"/>
          </ac:spMkLst>
        </pc:spChg>
      </pc:sldChg>
      <pc:sldChg chg="addSp delSp modSp new mod modClrScheme chgLayout">
        <pc:chgData name="Andrea J. Schokker" userId="9ec3ca08-8439-4bc6-9d2a-5e1b6ba2b04a" providerId="ADAL" clId="{0D3A9539-7047-4086-A042-C172049BD624}" dt="2022-10-17T19:16:51.065" v="5823" actId="255"/>
        <pc:sldMkLst>
          <pc:docMk/>
          <pc:sldMk cId="815798051" sldId="848"/>
        </pc:sldMkLst>
        <pc:spChg chg="mod ord">
          <ac:chgData name="Andrea J. Schokker" userId="9ec3ca08-8439-4bc6-9d2a-5e1b6ba2b04a" providerId="ADAL" clId="{0D3A9539-7047-4086-A042-C172049BD624}" dt="2022-10-17T14:51:29.895" v="1367" actId="20577"/>
          <ac:spMkLst>
            <pc:docMk/>
            <pc:sldMk cId="815798051" sldId="848"/>
            <ac:spMk id="2" creationId="{E1639E79-2761-F5A5-4C44-30E44727B931}"/>
          </ac:spMkLst>
        </pc:spChg>
        <pc:spChg chg="mod ord">
          <ac:chgData name="Andrea J. Schokker" userId="9ec3ca08-8439-4bc6-9d2a-5e1b6ba2b04a" providerId="ADAL" clId="{0D3A9539-7047-4086-A042-C172049BD624}" dt="2022-10-17T19:16:51.065" v="5823" actId="255"/>
          <ac:spMkLst>
            <pc:docMk/>
            <pc:sldMk cId="815798051" sldId="848"/>
            <ac:spMk id="3" creationId="{984CBE85-6D4A-24CB-B297-C3A957561EC0}"/>
          </ac:spMkLst>
        </pc:spChg>
        <pc:spChg chg="del mod">
          <ac:chgData name="Andrea J. Schokker" userId="9ec3ca08-8439-4bc6-9d2a-5e1b6ba2b04a" providerId="ADAL" clId="{0D3A9539-7047-4086-A042-C172049BD624}" dt="2022-10-17T14:42:18.755" v="1045" actId="478"/>
          <ac:spMkLst>
            <pc:docMk/>
            <pc:sldMk cId="815798051" sldId="848"/>
            <ac:spMk id="4" creationId="{6E535C26-68E6-67FF-5409-897A6761BDFB}"/>
          </ac:spMkLst>
        </pc:spChg>
        <pc:spChg chg="del">
          <ac:chgData name="Andrea J. Schokker" userId="9ec3ca08-8439-4bc6-9d2a-5e1b6ba2b04a" providerId="ADAL" clId="{0D3A9539-7047-4086-A042-C172049BD624}" dt="2022-10-17T14:42:04.129" v="1039" actId="478"/>
          <ac:spMkLst>
            <pc:docMk/>
            <pc:sldMk cId="815798051" sldId="848"/>
            <ac:spMk id="5" creationId="{61D4466B-3D7E-8AC3-48F7-3AD2D526C2C5}"/>
          </ac:spMkLst>
        </pc:spChg>
        <pc:spChg chg="add del mod">
          <ac:chgData name="Andrea J. Schokker" userId="9ec3ca08-8439-4bc6-9d2a-5e1b6ba2b04a" providerId="ADAL" clId="{0D3A9539-7047-4086-A042-C172049BD624}" dt="2022-10-17T14:42:21.784" v="1046" actId="478"/>
          <ac:spMkLst>
            <pc:docMk/>
            <pc:sldMk cId="815798051" sldId="848"/>
            <ac:spMk id="7" creationId="{060FED36-E1B7-814A-9E72-7011B8EF8E99}"/>
          </ac:spMkLst>
        </pc:spChg>
        <pc:spChg chg="add del mod ord">
          <ac:chgData name="Andrea J. Schokker" userId="9ec3ca08-8439-4bc6-9d2a-5e1b6ba2b04a" providerId="ADAL" clId="{0D3A9539-7047-4086-A042-C172049BD624}" dt="2022-10-17T14:42:55.067" v="1054" actId="478"/>
          <ac:spMkLst>
            <pc:docMk/>
            <pc:sldMk cId="815798051" sldId="848"/>
            <ac:spMk id="8" creationId="{134C867C-9155-D823-604C-9C13BD4C6C04}"/>
          </ac:spMkLst>
        </pc:spChg>
        <pc:spChg chg="add del mod ord">
          <ac:chgData name="Andrea J. Schokker" userId="9ec3ca08-8439-4bc6-9d2a-5e1b6ba2b04a" providerId="ADAL" clId="{0D3A9539-7047-4086-A042-C172049BD624}" dt="2022-10-17T14:42:55.067" v="1054" actId="478"/>
          <ac:spMkLst>
            <pc:docMk/>
            <pc:sldMk cId="815798051" sldId="848"/>
            <ac:spMk id="9" creationId="{0B82A4BA-78F9-3388-E744-81DAA701793F}"/>
          </ac:spMkLst>
        </pc:spChg>
        <pc:picChg chg="add mod">
          <ac:chgData name="Andrea J. Schokker" userId="9ec3ca08-8439-4bc6-9d2a-5e1b6ba2b04a" providerId="ADAL" clId="{0D3A9539-7047-4086-A042-C172049BD624}" dt="2022-10-17T14:44:17.790" v="1074" actId="1038"/>
          <ac:picMkLst>
            <pc:docMk/>
            <pc:sldMk cId="815798051" sldId="848"/>
            <ac:picMk id="10" creationId="{C64453CD-DF9C-8848-7128-06C1F15A6BAB}"/>
          </ac:picMkLst>
        </pc:picChg>
      </pc:sldChg>
      <pc:sldChg chg="addSp delSp modSp new mod ord">
        <pc:chgData name="Andrea J. Schokker" userId="9ec3ca08-8439-4bc6-9d2a-5e1b6ba2b04a" providerId="ADAL" clId="{0D3A9539-7047-4086-A042-C172049BD624}" dt="2022-10-17T19:16:36.489" v="5821" actId="255"/>
        <pc:sldMkLst>
          <pc:docMk/>
          <pc:sldMk cId="898701434" sldId="849"/>
        </pc:sldMkLst>
        <pc:spChg chg="mod">
          <ac:chgData name="Andrea J. Schokker" userId="9ec3ca08-8439-4bc6-9d2a-5e1b6ba2b04a" providerId="ADAL" clId="{0D3A9539-7047-4086-A042-C172049BD624}" dt="2022-10-17T14:49:17.528" v="1336" actId="20577"/>
          <ac:spMkLst>
            <pc:docMk/>
            <pc:sldMk cId="898701434" sldId="849"/>
            <ac:spMk id="2" creationId="{C9DFCC77-0ED1-0E4F-99FF-C459DD7DBDC6}"/>
          </ac:spMkLst>
        </pc:spChg>
        <pc:spChg chg="mod">
          <ac:chgData name="Andrea J. Schokker" userId="9ec3ca08-8439-4bc6-9d2a-5e1b6ba2b04a" providerId="ADAL" clId="{0D3A9539-7047-4086-A042-C172049BD624}" dt="2022-10-17T19:16:36.489" v="5821" actId="255"/>
          <ac:spMkLst>
            <pc:docMk/>
            <pc:sldMk cId="898701434" sldId="849"/>
            <ac:spMk id="3" creationId="{7CFAEF97-0513-2D2F-1F64-EBDEB6A118FC}"/>
          </ac:spMkLst>
        </pc:spChg>
        <pc:spChg chg="del">
          <ac:chgData name="Andrea J. Schokker" userId="9ec3ca08-8439-4bc6-9d2a-5e1b6ba2b04a" providerId="ADAL" clId="{0D3A9539-7047-4086-A042-C172049BD624}" dt="2022-10-17T14:45:13.479" v="1082" actId="478"/>
          <ac:spMkLst>
            <pc:docMk/>
            <pc:sldMk cId="898701434" sldId="849"/>
            <ac:spMk id="4" creationId="{4BB7D501-78BB-F8C4-B98F-586BBF1A59D2}"/>
          </ac:spMkLst>
        </pc:spChg>
        <pc:spChg chg="del">
          <ac:chgData name="Andrea J. Schokker" userId="9ec3ca08-8439-4bc6-9d2a-5e1b6ba2b04a" providerId="ADAL" clId="{0D3A9539-7047-4086-A042-C172049BD624}" dt="2022-10-17T14:45:13.479" v="1082" actId="478"/>
          <ac:spMkLst>
            <pc:docMk/>
            <pc:sldMk cId="898701434" sldId="849"/>
            <ac:spMk id="5" creationId="{4D97BAC9-D08A-4461-244C-F99460F0E3F5}"/>
          </ac:spMkLst>
        </pc:spChg>
        <pc:picChg chg="add mod">
          <ac:chgData name="Andrea J. Schokker" userId="9ec3ca08-8439-4bc6-9d2a-5e1b6ba2b04a" providerId="ADAL" clId="{0D3A9539-7047-4086-A042-C172049BD624}" dt="2022-10-17T14:46:29.635" v="1089" actId="1076"/>
          <ac:picMkLst>
            <pc:docMk/>
            <pc:sldMk cId="898701434" sldId="849"/>
            <ac:picMk id="1026" creationId="{91DDE1EB-8CE2-DF5E-3A7E-9AEA6F08C1B3}"/>
          </ac:picMkLst>
        </pc:picChg>
      </pc:sldChg>
      <pc:sldChg chg="addSp delSp modSp new mod ord modClrScheme chgLayout">
        <pc:chgData name="Andrea J. Schokker" userId="9ec3ca08-8439-4bc6-9d2a-5e1b6ba2b04a" providerId="ADAL" clId="{0D3A9539-7047-4086-A042-C172049BD624}" dt="2022-10-17T19:09:13.968" v="5790" actId="255"/>
        <pc:sldMkLst>
          <pc:docMk/>
          <pc:sldMk cId="1903098010" sldId="850"/>
        </pc:sldMkLst>
        <pc:spChg chg="mod ord">
          <ac:chgData name="Andrea J. Schokker" userId="9ec3ca08-8439-4bc6-9d2a-5e1b6ba2b04a" providerId="ADAL" clId="{0D3A9539-7047-4086-A042-C172049BD624}" dt="2022-10-17T15:44:37.088" v="2089" actId="20577"/>
          <ac:spMkLst>
            <pc:docMk/>
            <pc:sldMk cId="1903098010" sldId="850"/>
            <ac:spMk id="2" creationId="{62B8D3EA-8926-6D31-D1A3-9864806E5961}"/>
          </ac:spMkLst>
        </pc:spChg>
        <pc:spChg chg="del mod ord">
          <ac:chgData name="Andrea J. Schokker" userId="9ec3ca08-8439-4bc6-9d2a-5e1b6ba2b04a" providerId="ADAL" clId="{0D3A9539-7047-4086-A042-C172049BD624}" dt="2022-10-17T14:55:58.933" v="1484" actId="700"/>
          <ac:spMkLst>
            <pc:docMk/>
            <pc:sldMk cId="1903098010" sldId="850"/>
            <ac:spMk id="3" creationId="{1D37F9D7-4B63-31F5-B46E-013F42CA119F}"/>
          </ac:spMkLst>
        </pc:spChg>
        <pc:spChg chg="del mod ord">
          <ac:chgData name="Andrea J. Schokker" userId="9ec3ca08-8439-4bc6-9d2a-5e1b6ba2b04a" providerId="ADAL" clId="{0D3A9539-7047-4086-A042-C172049BD624}" dt="2022-10-17T14:55:58.933" v="1484" actId="700"/>
          <ac:spMkLst>
            <pc:docMk/>
            <pc:sldMk cId="1903098010" sldId="850"/>
            <ac:spMk id="4" creationId="{4C3F1363-7AFF-1945-7FC8-6AC70B30E568}"/>
          </ac:spMkLst>
        </pc:spChg>
        <pc:spChg chg="del mod ord">
          <ac:chgData name="Andrea J. Schokker" userId="9ec3ca08-8439-4bc6-9d2a-5e1b6ba2b04a" providerId="ADAL" clId="{0D3A9539-7047-4086-A042-C172049BD624}" dt="2022-10-17T14:55:58.933" v="1484" actId="700"/>
          <ac:spMkLst>
            <pc:docMk/>
            <pc:sldMk cId="1903098010" sldId="850"/>
            <ac:spMk id="5" creationId="{0973BEB4-C2E7-ADB9-4688-B85643C05E95}"/>
          </ac:spMkLst>
        </pc:spChg>
        <pc:spChg chg="add del mod ord">
          <ac:chgData name="Andrea J. Schokker" userId="9ec3ca08-8439-4bc6-9d2a-5e1b6ba2b04a" providerId="ADAL" clId="{0D3A9539-7047-4086-A042-C172049BD624}" dt="2022-10-17T14:57:23.901" v="1501" actId="478"/>
          <ac:spMkLst>
            <pc:docMk/>
            <pc:sldMk cId="1903098010" sldId="850"/>
            <ac:spMk id="6" creationId="{0C71AB0E-2947-E60D-90D9-D5AA8DCE2D1A}"/>
          </ac:spMkLst>
        </pc:spChg>
        <pc:spChg chg="add del mod ord">
          <ac:chgData name="Andrea J. Schokker" userId="9ec3ca08-8439-4bc6-9d2a-5e1b6ba2b04a" providerId="ADAL" clId="{0D3A9539-7047-4086-A042-C172049BD624}" dt="2022-10-17T14:57:23.901" v="1501" actId="478"/>
          <ac:spMkLst>
            <pc:docMk/>
            <pc:sldMk cId="1903098010" sldId="850"/>
            <ac:spMk id="7" creationId="{3D990B5F-0263-C312-66B9-FFFB40D937F0}"/>
          </ac:spMkLst>
        </pc:spChg>
        <pc:spChg chg="add del mod ord">
          <ac:chgData name="Andrea J. Schokker" userId="9ec3ca08-8439-4bc6-9d2a-5e1b6ba2b04a" providerId="ADAL" clId="{0D3A9539-7047-4086-A042-C172049BD624}" dt="2022-10-17T14:57:23.901" v="1501" actId="478"/>
          <ac:spMkLst>
            <pc:docMk/>
            <pc:sldMk cId="1903098010" sldId="850"/>
            <ac:spMk id="8" creationId="{8BC7ECCB-8152-B654-7553-D4E282DDB4CD}"/>
          </ac:spMkLst>
        </pc:spChg>
        <pc:spChg chg="add mod">
          <ac:chgData name="Andrea J. Schokker" userId="9ec3ca08-8439-4bc6-9d2a-5e1b6ba2b04a" providerId="ADAL" clId="{0D3A9539-7047-4086-A042-C172049BD624}" dt="2022-10-17T15:04:43.697" v="1756" actId="1582"/>
          <ac:spMkLst>
            <pc:docMk/>
            <pc:sldMk cId="1903098010" sldId="850"/>
            <ac:spMk id="10" creationId="{DA463B78-E36A-56DE-3D38-97C555968A0F}"/>
          </ac:spMkLst>
        </pc:spChg>
        <pc:spChg chg="add mod">
          <ac:chgData name="Andrea J. Schokker" userId="9ec3ca08-8439-4bc6-9d2a-5e1b6ba2b04a" providerId="ADAL" clId="{0D3A9539-7047-4086-A042-C172049BD624}" dt="2022-10-17T15:06:16.517" v="1793" actId="1076"/>
          <ac:spMkLst>
            <pc:docMk/>
            <pc:sldMk cId="1903098010" sldId="850"/>
            <ac:spMk id="11" creationId="{E5248D78-570C-0536-3F41-B6B52AF72AD1}"/>
          </ac:spMkLst>
        </pc:spChg>
        <pc:spChg chg="add mod">
          <ac:chgData name="Andrea J. Schokker" userId="9ec3ca08-8439-4bc6-9d2a-5e1b6ba2b04a" providerId="ADAL" clId="{0D3A9539-7047-4086-A042-C172049BD624}" dt="2022-10-17T15:43:58.036" v="2069" actId="1076"/>
          <ac:spMkLst>
            <pc:docMk/>
            <pc:sldMk cId="1903098010" sldId="850"/>
            <ac:spMk id="21" creationId="{F74D4F11-0023-8351-871D-02F45F3613BF}"/>
          </ac:spMkLst>
        </pc:spChg>
        <pc:spChg chg="add mod">
          <ac:chgData name="Andrea J. Schokker" userId="9ec3ca08-8439-4bc6-9d2a-5e1b6ba2b04a" providerId="ADAL" clId="{0D3A9539-7047-4086-A042-C172049BD624}" dt="2022-10-17T17:23:56.419" v="3528" actId="20577"/>
          <ac:spMkLst>
            <pc:docMk/>
            <pc:sldMk cId="1903098010" sldId="850"/>
            <ac:spMk id="22" creationId="{BE5A885D-764D-4AE6-573E-B3C65F159338}"/>
          </ac:spMkLst>
        </pc:spChg>
        <pc:graphicFrameChg chg="add mod modGraphic">
          <ac:chgData name="Andrea J. Schokker" userId="9ec3ca08-8439-4bc6-9d2a-5e1b6ba2b04a" providerId="ADAL" clId="{0D3A9539-7047-4086-A042-C172049BD624}" dt="2022-10-17T19:09:13.968" v="5790" actId="255"/>
          <ac:graphicFrameMkLst>
            <pc:docMk/>
            <pc:sldMk cId="1903098010" sldId="850"/>
            <ac:graphicFrameMk id="9" creationId="{5CD3CB12-1926-41D3-3165-0F30A7056A28}"/>
          </ac:graphicFrameMkLst>
        </pc:graphicFrameChg>
        <pc:cxnChg chg="add mod">
          <ac:chgData name="Andrea J. Schokker" userId="9ec3ca08-8439-4bc6-9d2a-5e1b6ba2b04a" providerId="ADAL" clId="{0D3A9539-7047-4086-A042-C172049BD624}" dt="2022-10-17T15:06:21.086" v="1794" actId="14100"/>
          <ac:cxnSpMkLst>
            <pc:docMk/>
            <pc:sldMk cId="1903098010" sldId="850"/>
            <ac:cxnSpMk id="13" creationId="{CB3BAB26-A626-A17E-A4D1-AF7CA1E224C6}"/>
          </ac:cxnSpMkLst>
        </pc:cxnChg>
        <pc:cxnChg chg="add mod">
          <ac:chgData name="Andrea J. Schokker" userId="9ec3ca08-8439-4bc6-9d2a-5e1b6ba2b04a" providerId="ADAL" clId="{0D3A9539-7047-4086-A042-C172049BD624}" dt="2022-10-17T15:43:34.345" v="2061" actId="14100"/>
          <ac:cxnSpMkLst>
            <pc:docMk/>
            <pc:sldMk cId="1903098010" sldId="850"/>
            <ac:cxnSpMk id="18" creationId="{3547E229-C02B-A6C9-38E8-E76B6F19C3CB}"/>
          </ac:cxnSpMkLst>
        </pc:cxnChg>
      </pc:sldChg>
      <pc:sldChg chg="addSp delSp modSp add mod">
        <pc:chgData name="Andrea J. Schokker" userId="9ec3ca08-8439-4bc6-9d2a-5e1b6ba2b04a" providerId="ADAL" clId="{0D3A9539-7047-4086-A042-C172049BD624}" dt="2022-10-17T15:39:00.865" v="2020" actId="14100"/>
        <pc:sldMkLst>
          <pc:docMk/>
          <pc:sldMk cId="4106046759" sldId="851"/>
        </pc:sldMkLst>
        <pc:spChg chg="mod">
          <ac:chgData name="Andrea J. Schokker" userId="9ec3ca08-8439-4bc6-9d2a-5e1b6ba2b04a" providerId="ADAL" clId="{0D3A9539-7047-4086-A042-C172049BD624}" dt="2022-10-17T15:38:52.222" v="2018" actId="20577"/>
          <ac:spMkLst>
            <pc:docMk/>
            <pc:sldMk cId="4106046759" sldId="851"/>
            <ac:spMk id="2" creationId="{62B8D3EA-8926-6D31-D1A3-9864806E5961}"/>
          </ac:spMkLst>
        </pc:spChg>
        <pc:spChg chg="add mod">
          <ac:chgData name="Andrea J. Schokker" userId="9ec3ca08-8439-4bc6-9d2a-5e1b6ba2b04a" providerId="ADAL" clId="{0D3A9539-7047-4086-A042-C172049BD624}" dt="2022-10-17T15:38:15.967" v="1974" actId="207"/>
          <ac:spMkLst>
            <pc:docMk/>
            <pc:sldMk cId="4106046759" sldId="851"/>
            <ac:spMk id="5" creationId="{ECB215AD-E7E2-44A0-7FC1-27CBD9DE8D75}"/>
          </ac:spMkLst>
        </pc:spChg>
        <pc:spChg chg="add mod">
          <ac:chgData name="Andrea J. Schokker" userId="9ec3ca08-8439-4bc6-9d2a-5e1b6ba2b04a" providerId="ADAL" clId="{0D3A9539-7047-4086-A042-C172049BD624}" dt="2022-10-17T15:37:54.532" v="1969" actId="207"/>
          <ac:spMkLst>
            <pc:docMk/>
            <pc:sldMk cId="4106046759" sldId="851"/>
            <ac:spMk id="6" creationId="{4C2D5F4D-F45A-1601-2FB5-514BBD76483F}"/>
          </ac:spMkLst>
        </pc:spChg>
        <pc:spChg chg="del">
          <ac:chgData name="Andrea J. Schokker" userId="9ec3ca08-8439-4bc6-9d2a-5e1b6ba2b04a" providerId="ADAL" clId="{0D3A9539-7047-4086-A042-C172049BD624}" dt="2022-10-17T15:24:22.026" v="1870" actId="478"/>
          <ac:spMkLst>
            <pc:docMk/>
            <pc:sldMk cId="4106046759" sldId="851"/>
            <ac:spMk id="10" creationId="{DA463B78-E36A-56DE-3D38-97C555968A0F}"/>
          </ac:spMkLst>
        </pc:spChg>
        <pc:spChg chg="del">
          <ac:chgData name="Andrea J. Schokker" userId="9ec3ca08-8439-4bc6-9d2a-5e1b6ba2b04a" providerId="ADAL" clId="{0D3A9539-7047-4086-A042-C172049BD624}" dt="2022-10-17T15:24:22.026" v="1870" actId="478"/>
          <ac:spMkLst>
            <pc:docMk/>
            <pc:sldMk cId="4106046759" sldId="851"/>
            <ac:spMk id="11" creationId="{E5248D78-570C-0536-3F41-B6B52AF72AD1}"/>
          </ac:spMkLst>
        </pc:spChg>
        <pc:graphicFrameChg chg="del">
          <ac:chgData name="Andrea J. Schokker" userId="9ec3ca08-8439-4bc6-9d2a-5e1b6ba2b04a" providerId="ADAL" clId="{0D3A9539-7047-4086-A042-C172049BD624}" dt="2022-10-17T15:24:22.026" v="1870" actId="478"/>
          <ac:graphicFrameMkLst>
            <pc:docMk/>
            <pc:sldMk cId="4106046759" sldId="851"/>
            <ac:graphicFrameMk id="9" creationId="{5CD3CB12-1926-41D3-3165-0F30A7056A28}"/>
          </ac:graphicFrameMkLst>
        </pc:graphicFrameChg>
        <pc:picChg chg="add mod modCrop">
          <ac:chgData name="Andrea J. Schokker" userId="9ec3ca08-8439-4bc6-9d2a-5e1b6ba2b04a" providerId="ADAL" clId="{0D3A9539-7047-4086-A042-C172049BD624}" dt="2022-10-17T15:36:48.011" v="1892" actId="1076"/>
          <ac:picMkLst>
            <pc:docMk/>
            <pc:sldMk cId="4106046759" sldId="851"/>
            <ac:picMk id="3" creationId="{A88C6D2E-7488-3D7B-3E83-DE78545EC220}"/>
          </ac:picMkLst>
        </pc:picChg>
        <pc:picChg chg="add mod">
          <ac:chgData name="Andrea J. Schokker" userId="9ec3ca08-8439-4bc6-9d2a-5e1b6ba2b04a" providerId="ADAL" clId="{0D3A9539-7047-4086-A042-C172049BD624}" dt="2022-10-17T15:39:00.865" v="2020" actId="14100"/>
          <ac:picMkLst>
            <pc:docMk/>
            <pc:sldMk cId="4106046759" sldId="851"/>
            <ac:picMk id="4" creationId="{CF560806-CFAF-B17C-65D0-C598BE5121F6}"/>
          </ac:picMkLst>
        </pc:picChg>
        <pc:cxnChg chg="del">
          <ac:chgData name="Andrea J. Schokker" userId="9ec3ca08-8439-4bc6-9d2a-5e1b6ba2b04a" providerId="ADAL" clId="{0D3A9539-7047-4086-A042-C172049BD624}" dt="2022-10-17T15:24:22.026" v="1870" actId="478"/>
          <ac:cxnSpMkLst>
            <pc:docMk/>
            <pc:sldMk cId="4106046759" sldId="851"/>
            <ac:cxnSpMk id="13" creationId="{CB3BAB26-A626-A17E-A4D1-AF7CA1E224C6}"/>
          </ac:cxnSpMkLst>
        </pc:cxnChg>
      </pc:sldChg>
      <pc:sldChg chg="addSp delSp modSp new mod">
        <pc:chgData name="Andrea J. Schokker" userId="9ec3ca08-8439-4bc6-9d2a-5e1b6ba2b04a" providerId="ADAL" clId="{0D3A9539-7047-4086-A042-C172049BD624}" dt="2022-10-17T16:46:14.699" v="2581" actId="1037"/>
        <pc:sldMkLst>
          <pc:docMk/>
          <pc:sldMk cId="3464709364" sldId="852"/>
        </pc:sldMkLst>
        <pc:spChg chg="mod">
          <ac:chgData name="Andrea J. Schokker" userId="9ec3ca08-8439-4bc6-9d2a-5e1b6ba2b04a" providerId="ADAL" clId="{0D3A9539-7047-4086-A042-C172049BD624}" dt="2022-10-17T15:54:06.499" v="2460" actId="20577"/>
          <ac:spMkLst>
            <pc:docMk/>
            <pc:sldMk cId="3464709364" sldId="852"/>
            <ac:spMk id="2" creationId="{BB756509-5430-EDCF-8D7A-B689658D29B1}"/>
          </ac:spMkLst>
        </pc:spChg>
        <pc:spChg chg="del">
          <ac:chgData name="Andrea J. Schokker" userId="9ec3ca08-8439-4bc6-9d2a-5e1b6ba2b04a" providerId="ADAL" clId="{0D3A9539-7047-4086-A042-C172049BD624}" dt="2022-10-17T15:54:13.523" v="2461" actId="478"/>
          <ac:spMkLst>
            <pc:docMk/>
            <pc:sldMk cId="3464709364" sldId="852"/>
            <ac:spMk id="3" creationId="{407B3263-BB6D-5FD9-6412-09CEF277704F}"/>
          </ac:spMkLst>
        </pc:spChg>
        <pc:spChg chg="del">
          <ac:chgData name="Andrea J. Schokker" userId="9ec3ca08-8439-4bc6-9d2a-5e1b6ba2b04a" providerId="ADAL" clId="{0D3A9539-7047-4086-A042-C172049BD624}" dt="2022-10-17T15:54:13.523" v="2461" actId="478"/>
          <ac:spMkLst>
            <pc:docMk/>
            <pc:sldMk cId="3464709364" sldId="852"/>
            <ac:spMk id="4" creationId="{800B8C4F-0048-0287-1797-B67FF79222FA}"/>
          </ac:spMkLst>
        </pc:spChg>
        <pc:spChg chg="del">
          <ac:chgData name="Andrea J. Schokker" userId="9ec3ca08-8439-4bc6-9d2a-5e1b6ba2b04a" providerId="ADAL" clId="{0D3A9539-7047-4086-A042-C172049BD624}" dt="2022-10-17T16:40:59.097" v="2473" actId="478"/>
          <ac:spMkLst>
            <pc:docMk/>
            <pc:sldMk cId="3464709364" sldId="852"/>
            <ac:spMk id="5" creationId="{2690CB9B-FE21-36AB-CCF5-D8ACB6EB63A8}"/>
          </ac:spMkLst>
        </pc:spChg>
        <pc:spChg chg="del">
          <ac:chgData name="Andrea J. Schokker" userId="9ec3ca08-8439-4bc6-9d2a-5e1b6ba2b04a" providerId="ADAL" clId="{0D3A9539-7047-4086-A042-C172049BD624}" dt="2022-10-17T15:57:54.905" v="2471" actId="478"/>
          <ac:spMkLst>
            <pc:docMk/>
            <pc:sldMk cId="3464709364" sldId="852"/>
            <ac:spMk id="6" creationId="{93E2A699-EBEE-0297-A8C7-69354A674D7A}"/>
          </ac:spMkLst>
        </pc:spChg>
        <pc:spChg chg="add mod">
          <ac:chgData name="Andrea J. Schokker" userId="9ec3ca08-8439-4bc6-9d2a-5e1b6ba2b04a" providerId="ADAL" clId="{0D3A9539-7047-4086-A042-C172049BD624}" dt="2022-10-17T16:46:14.699" v="2581" actId="1037"/>
          <ac:spMkLst>
            <pc:docMk/>
            <pc:sldMk cId="3464709364" sldId="852"/>
            <ac:spMk id="9" creationId="{FD273AAC-B42D-C6BA-78EC-2293DDE5834D}"/>
          </ac:spMkLst>
        </pc:spChg>
        <pc:picChg chg="add mod">
          <ac:chgData name="Andrea J. Schokker" userId="9ec3ca08-8439-4bc6-9d2a-5e1b6ba2b04a" providerId="ADAL" clId="{0D3A9539-7047-4086-A042-C172049BD624}" dt="2022-10-17T16:46:14.699" v="2581" actId="1037"/>
          <ac:picMkLst>
            <pc:docMk/>
            <pc:sldMk cId="3464709364" sldId="852"/>
            <ac:picMk id="8" creationId="{3167A6D8-CF19-63A6-A94D-19B3FACE9ADB}"/>
          </ac:picMkLst>
        </pc:picChg>
        <pc:picChg chg="add mod">
          <ac:chgData name="Andrea J. Schokker" userId="9ec3ca08-8439-4bc6-9d2a-5e1b6ba2b04a" providerId="ADAL" clId="{0D3A9539-7047-4086-A042-C172049BD624}" dt="2022-10-17T16:46:14.699" v="2581" actId="1037"/>
          <ac:picMkLst>
            <pc:docMk/>
            <pc:sldMk cId="3464709364" sldId="852"/>
            <ac:picMk id="2050" creationId="{AE46DBCF-E2E5-EEAD-E4D0-7B6AECDF3207}"/>
          </ac:picMkLst>
        </pc:picChg>
        <pc:picChg chg="add del mod">
          <ac:chgData name="Andrea J. Schokker" userId="9ec3ca08-8439-4bc6-9d2a-5e1b6ba2b04a" providerId="ADAL" clId="{0D3A9539-7047-4086-A042-C172049BD624}" dt="2022-10-17T16:40:53.336" v="2472" actId="478"/>
          <ac:picMkLst>
            <pc:docMk/>
            <pc:sldMk cId="3464709364" sldId="852"/>
            <ac:picMk id="2052" creationId="{CA78A949-B1A2-EB0E-18B5-C9FFA7E3DDB9}"/>
          </ac:picMkLst>
        </pc:picChg>
      </pc:sldChg>
      <pc:sldChg chg="addSp delSp modSp add mod">
        <pc:chgData name="Andrea J. Schokker" userId="9ec3ca08-8439-4bc6-9d2a-5e1b6ba2b04a" providerId="ADAL" clId="{0D3A9539-7047-4086-A042-C172049BD624}" dt="2022-10-17T19:10:03.009" v="5792" actId="1076"/>
        <pc:sldMkLst>
          <pc:docMk/>
          <pc:sldMk cId="2289759199" sldId="853"/>
        </pc:sldMkLst>
        <pc:spChg chg="mod">
          <ac:chgData name="Andrea J. Schokker" userId="9ec3ca08-8439-4bc6-9d2a-5e1b6ba2b04a" providerId="ADAL" clId="{0D3A9539-7047-4086-A042-C172049BD624}" dt="2022-10-17T17:01:13.138" v="2877" actId="5793"/>
          <ac:spMkLst>
            <pc:docMk/>
            <pc:sldMk cId="2289759199" sldId="853"/>
            <ac:spMk id="3" creationId="{679D31AB-AAAA-25FA-FDB5-815838FA32A3}"/>
          </ac:spMkLst>
        </pc:spChg>
        <pc:spChg chg="mod">
          <ac:chgData name="Andrea J. Schokker" userId="9ec3ca08-8439-4bc6-9d2a-5e1b6ba2b04a" providerId="ADAL" clId="{0D3A9539-7047-4086-A042-C172049BD624}" dt="2022-10-17T19:10:03.009" v="5792" actId="1076"/>
          <ac:spMkLst>
            <pc:docMk/>
            <pc:sldMk cId="2289759199" sldId="853"/>
            <ac:spMk id="217" creationId="{00000000-0000-0000-0000-000000000000}"/>
          </ac:spMkLst>
        </pc:spChg>
        <pc:picChg chg="add del mod">
          <ac:chgData name="Andrea J. Schokker" userId="9ec3ca08-8439-4bc6-9d2a-5e1b6ba2b04a" providerId="ADAL" clId="{0D3A9539-7047-4086-A042-C172049BD624}" dt="2022-10-17T16:53:57.406" v="2781" actId="478"/>
          <ac:picMkLst>
            <pc:docMk/>
            <pc:sldMk cId="2289759199" sldId="853"/>
            <ac:picMk id="2" creationId="{00EC6F0B-F263-0139-9C8E-0CCEBFDEAED4}"/>
          </ac:picMkLst>
        </pc:picChg>
      </pc:sldChg>
      <pc:sldChg chg="addSp delSp modSp new mod modClrScheme chgLayout">
        <pc:chgData name="Andrea J. Schokker" userId="9ec3ca08-8439-4bc6-9d2a-5e1b6ba2b04a" providerId="ADAL" clId="{0D3A9539-7047-4086-A042-C172049BD624}" dt="2022-10-17T19:10:59.646" v="5808" actId="14100"/>
        <pc:sldMkLst>
          <pc:docMk/>
          <pc:sldMk cId="3474428401" sldId="854"/>
        </pc:sldMkLst>
        <pc:spChg chg="mod ord">
          <ac:chgData name="Andrea J. Schokker" userId="9ec3ca08-8439-4bc6-9d2a-5e1b6ba2b04a" providerId="ADAL" clId="{0D3A9539-7047-4086-A042-C172049BD624}" dt="2022-10-17T17:14:43.946" v="3335" actId="14100"/>
          <ac:spMkLst>
            <pc:docMk/>
            <pc:sldMk cId="3474428401" sldId="854"/>
            <ac:spMk id="2" creationId="{04A9EB5E-3EDC-9800-60CF-41889761DF66}"/>
          </ac:spMkLst>
        </pc:spChg>
        <pc:spChg chg="del mod ord">
          <ac:chgData name="Andrea J. Schokker" userId="9ec3ca08-8439-4bc6-9d2a-5e1b6ba2b04a" providerId="ADAL" clId="{0D3A9539-7047-4086-A042-C172049BD624}" dt="2022-10-17T17:06:24.288" v="2892" actId="700"/>
          <ac:spMkLst>
            <pc:docMk/>
            <pc:sldMk cId="3474428401" sldId="854"/>
            <ac:spMk id="3" creationId="{EE101425-3333-305C-B090-389A15FC3BCF}"/>
          </ac:spMkLst>
        </pc:spChg>
        <pc:spChg chg="del mod ord">
          <ac:chgData name="Andrea J. Schokker" userId="9ec3ca08-8439-4bc6-9d2a-5e1b6ba2b04a" providerId="ADAL" clId="{0D3A9539-7047-4086-A042-C172049BD624}" dt="2022-10-17T17:06:24.288" v="2892" actId="700"/>
          <ac:spMkLst>
            <pc:docMk/>
            <pc:sldMk cId="3474428401" sldId="854"/>
            <ac:spMk id="4" creationId="{5DD45C41-10A1-7484-142A-3C5C027630B9}"/>
          </ac:spMkLst>
        </pc:spChg>
        <pc:spChg chg="del mod ord">
          <ac:chgData name="Andrea J. Schokker" userId="9ec3ca08-8439-4bc6-9d2a-5e1b6ba2b04a" providerId="ADAL" clId="{0D3A9539-7047-4086-A042-C172049BD624}" dt="2022-10-17T17:06:24.288" v="2892" actId="700"/>
          <ac:spMkLst>
            <pc:docMk/>
            <pc:sldMk cId="3474428401" sldId="854"/>
            <ac:spMk id="5" creationId="{78169F9E-DCBF-E2F4-2882-3D5180B2425A}"/>
          </ac:spMkLst>
        </pc:spChg>
        <pc:spChg chg="add mod ord">
          <ac:chgData name="Andrea J. Schokker" userId="9ec3ca08-8439-4bc6-9d2a-5e1b6ba2b04a" providerId="ADAL" clId="{0D3A9539-7047-4086-A042-C172049BD624}" dt="2022-10-17T19:10:33.105" v="5805" actId="20577"/>
          <ac:spMkLst>
            <pc:docMk/>
            <pc:sldMk cId="3474428401" sldId="854"/>
            <ac:spMk id="6" creationId="{3E46AEB3-4296-0424-F972-48442461D3F9}"/>
          </ac:spMkLst>
        </pc:spChg>
        <pc:spChg chg="add del mod ord">
          <ac:chgData name="Andrea J. Schokker" userId="9ec3ca08-8439-4bc6-9d2a-5e1b6ba2b04a" providerId="ADAL" clId="{0D3A9539-7047-4086-A042-C172049BD624}" dt="2022-10-17T17:08:52.631" v="3199" actId="478"/>
          <ac:spMkLst>
            <pc:docMk/>
            <pc:sldMk cId="3474428401" sldId="854"/>
            <ac:spMk id="7" creationId="{AC7AE7FD-BCAC-F9F2-BA8E-9DE12FF05C31}"/>
          </ac:spMkLst>
        </pc:spChg>
        <pc:spChg chg="add del mod ord">
          <ac:chgData name="Andrea J. Schokker" userId="9ec3ca08-8439-4bc6-9d2a-5e1b6ba2b04a" providerId="ADAL" clId="{0D3A9539-7047-4086-A042-C172049BD624}" dt="2022-10-17T17:07:39.943" v="2988" actId="478"/>
          <ac:spMkLst>
            <pc:docMk/>
            <pc:sldMk cId="3474428401" sldId="854"/>
            <ac:spMk id="8" creationId="{562B6E63-4682-EA08-E6FE-EBA49091D26D}"/>
          </ac:spMkLst>
        </pc:spChg>
        <pc:spChg chg="add del mod">
          <ac:chgData name="Andrea J. Schokker" userId="9ec3ca08-8439-4bc6-9d2a-5e1b6ba2b04a" providerId="ADAL" clId="{0D3A9539-7047-4086-A042-C172049BD624}" dt="2022-10-17T17:10:48.596" v="3210" actId="478"/>
          <ac:spMkLst>
            <pc:docMk/>
            <pc:sldMk cId="3474428401" sldId="854"/>
            <ac:spMk id="9" creationId="{BFC6CD5A-0AF4-BCA8-CC98-96E89D0CF98D}"/>
          </ac:spMkLst>
        </pc:spChg>
        <pc:spChg chg="add mod">
          <ac:chgData name="Andrea J. Schokker" userId="9ec3ca08-8439-4bc6-9d2a-5e1b6ba2b04a" providerId="ADAL" clId="{0D3A9539-7047-4086-A042-C172049BD624}" dt="2022-10-17T17:13:37.185" v="3301" actId="1037"/>
          <ac:spMkLst>
            <pc:docMk/>
            <pc:sldMk cId="3474428401" sldId="854"/>
            <ac:spMk id="12" creationId="{B1658549-8655-E9D9-C181-09919F6E7F20}"/>
          </ac:spMkLst>
        </pc:spChg>
        <pc:spChg chg="add mod">
          <ac:chgData name="Andrea J. Schokker" userId="9ec3ca08-8439-4bc6-9d2a-5e1b6ba2b04a" providerId="ADAL" clId="{0D3A9539-7047-4086-A042-C172049BD624}" dt="2022-10-17T17:19:15.220" v="3371" actId="1076"/>
          <ac:spMkLst>
            <pc:docMk/>
            <pc:sldMk cId="3474428401" sldId="854"/>
            <ac:spMk id="13" creationId="{02E6C191-ABA4-76ED-B29C-EAAE94D05B33}"/>
          </ac:spMkLst>
        </pc:spChg>
        <pc:picChg chg="add mod">
          <ac:chgData name="Andrea J. Schokker" userId="9ec3ca08-8439-4bc6-9d2a-5e1b6ba2b04a" providerId="ADAL" clId="{0D3A9539-7047-4086-A042-C172049BD624}" dt="2022-10-17T19:10:47.430" v="5806" actId="1036"/>
          <ac:picMkLst>
            <pc:docMk/>
            <pc:sldMk cId="3474428401" sldId="854"/>
            <ac:picMk id="3074" creationId="{E0BE6964-7CAB-5F15-6BA8-A2CC69A19385}"/>
          </ac:picMkLst>
        </pc:picChg>
        <pc:picChg chg="add mod">
          <ac:chgData name="Andrea J. Schokker" userId="9ec3ca08-8439-4bc6-9d2a-5e1b6ba2b04a" providerId="ADAL" clId="{0D3A9539-7047-4086-A042-C172049BD624}" dt="2022-10-17T19:10:59.646" v="5808" actId="14100"/>
          <ac:picMkLst>
            <pc:docMk/>
            <pc:sldMk cId="3474428401" sldId="854"/>
            <ac:picMk id="3076" creationId="{297CDD36-E926-EF69-FEEE-D73DB1D13BCB}"/>
          </ac:picMkLst>
        </pc:picChg>
        <pc:picChg chg="add mod">
          <ac:chgData name="Andrea J. Schokker" userId="9ec3ca08-8439-4bc6-9d2a-5e1b6ba2b04a" providerId="ADAL" clId="{0D3A9539-7047-4086-A042-C172049BD624}" dt="2022-10-17T19:10:51.171" v="5807" actId="1036"/>
          <ac:picMkLst>
            <pc:docMk/>
            <pc:sldMk cId="3474428401" sldId="854"/>
            <ac:picMk id="3078" creationId="{0196F472-D8E4-CE5A-ED73-1E65B5BC258B}"/>
          </ac:picMkLst>
        </pc:picChg>
        <pc:cxnChg chg="add mod">
          <ac:chgData name="Andrea J. Schokker" userId="9ec3ca08-8439-4bc6-9d2a-5e1b6ba2b04a" providerId="ADAL" clId="{0D3A9539-7047-4086-A042-C172049BD624}" dt="2022-10-17T17:19:12.181" v="3370" actId="14100"/>
          <ac:cxnSpMkLst>
            <pc:docMk/>
            <pc:sldMk cId="3474428401" sldId="854"/>
            <ac:cxnSpMk id="11" creationId="{E861CF5B-CDB2-1AD6-37A6-24447B40E9FB}"/>
          </ac:cxnSpMkLst>
        </pc:cxnChg>
      </pc:sldChg>
      <pc:sldChg chg="addSp delSp modSp new mod">
        <pc:chgData name="Andrea J. Schokker" userId="9ec3ca08-8439-4bc6-9d2a-5e1b6ba2b04a" providerId="ADAL" clId="{0D3A9539-7047-4086-A042-C172049BD624}" dt="2022-10-17T17:45:56.335" v="3814" actId="14100"/>
        <pc:sldMkLst>
          <pc:docMk/>
          <pc:sldMk cId="3975806778" sldId="855"/>
        </pc:sldMkLst>
        <pc:spChg chg="mod">
          <ac:chgData name="Andrea J. Schokker" userId="9ec3ca08-8439-4bc6-9d2a-5e1b6ba2b04a" providerId="ADAL" clId="{0D3A9539-7047-4086-A042-C172049BD624}" dt="2022-10-17T17:26:22.503" v="3539" actId="20577"/>
          <ac:spMkLst>
            <pc:docMk/>
            <pc:sldMk cId="3975806778" sldId="855"/>
            <ac:spMk id="2" creationId="{8861BB5F-AFD8-696A-9F10-E2AF708F2BBB}"/>
          </ac:spMkLst>
        </pc:spChg>
        <pc:spChg chg="mod">
          <ac:chgData name="Andrea J. Schokker" userId="9ec3ca08-8439-4bc6-9d2a-5e1b6ba2b04a" providerId="ADAL" clId="{0D3A9539-7047-4086-A042-C172049BD624}" dt="2022-10-17T17:27:54.716" v="3800" actId="20577"/>
          <ac:spMkLst>
            <pc:docMk/>
            <pc:sldMk cId="3975806778" sldId="855"/>
            <ac:spMk id="3" creationId="{516D44EC-6F38-77AD-2A08-98CCB985EB1F}"/>
          </ac:spMkLst>
        </pc:spChg>
        <pc:spChg chg="del">
          <ac:chgData name="Andrea J. Schokker" userId="9ec3ca08-8439-4bc6-9d2a-5e1b6ba2b04a" providerId="ADAL" clId="{0D3A9539-7047-4086-A042-C172049BD624}" dt="2022-10-17T17:26:32.574" v="3568" actId="478"/>
          <ac:spMkLst>
            <pc:docMk/>
            <pc:sldMk cId="3975806778" sldId="855"/>
            <ac:spMk id="4" creationId="{58B8E379-2E7E-5CB3-9D24-80FB3A77952F}"/>
          </ac:spMkLst>
        </pc:spChg>
        <pc:spChg chg="del">
          <ac:chgData name="Andrea J. Schokker" userId="9ec3ca08-8439-4bc6-9d2a-5e1b6ba2b04a" providerId="ADAL" clId="{0D3A9539-7047-4086-A042-C172049BD624}" dt="2022-10-17T17:26:32.574" v="3568" actId="478"/>
          <ac:spMkLst>
            <pc:docMk/>
            <pc:sldMk cId="3975806778" sldId="855"/>
            <ac:spMk id="5" creationId="{1075EB15-C95B-77FC-65C4-2B50215D5964}"/>
          </ac:spMkLst>
        </pc:spChg>
        <pc:picChg chg="add del mod">
          <ac:chgData name="Andrea J. Schokker" userId="9ec3ca08-8439-4bc6-9d2a-5e1b6ba2b04a" providerId="ADAL" clId="{0D3A9539-7047-4086-A042-C172049BD624}" dt="2022-10-17T17:28:57.105" v="3809" actId="478"/>
          <ac:picMkLst>
            <pc:docMk/>
            <pc:sldMk cId="3975806778" sldId="855"/>
            <ac:picMk id="6" creationId="{98E76189-AE65-0CFB-C1C0-1F12492C66F6}"/>
          </ac:picMkLst>
        </pc:picChg>
        <pc:picChg chg="add mod">
          <ac:chgData name="Andrea J. Schokker" userId="9ec3ca08-8439-4bc6-9d2a-5e1b6ba2b04a" providerId="ADAL" clId="{0D3A9539-7047-4086-A042-C172049BD624}" dt="2022-10-17T17:45:56.335" v="3814" actId="14100"/>
          <ac:picMkLst>
            <pc:docMk/>
            <pc:sldMk cId="3975806778" sldId="855"/>
            <ac:picMk id="7" creationId="{BCB1ECF6-712E-DE40-71BF-45046E3FC905}"/>
          </ac:picMkLst>
        </pc:picChg>
      </pc:sldChg>
      <pc:sldChg chg="addSp delSp modSp new mod">
        <pc:chgData name="Andrea J. Schokker" userId="9ec3ca08-8439-4bc6-9d2a-5e1b6ba2b04a" providerId="ADAL" clId="{0D3A9539-7047-4086-A042-C172049BD624}" dt="2022-10-17T17:57:24.299" v="4474" actId="167"/>
        <pc:sldMkLst>
          <pc:docMk/>
          <pc:sldMk cId="3869077432" sldId="856"/>
        </pc:sldMkLst>
        <pc:spChg chg="mod">
          <ac:chgData name="Andrea J. Schokker" userId="9ec3ca08-8439-4bc6-9d2a-5e1b6ba2b04a" providerId="ADAL" clId="{0D3A9539-7047-4086-A042-C172049BD624}" dt="2022-10-17T17:51:58.802" v="4095" actId="14100"/>
          <ac:spMkLst>
            <pc:docMk/>
            <pc:sldMk cId="3869077432" sldId="856"/>
            <ac:spMk id="2" creationId="{F741067C-1E0D-E5A4-0733-0DE28E49F9EF}"/>
          </ac:spMkLst>
        </pc:spChg>
        <pc:spChg chg="mod">
          <ac:chgData name="Andrea J. Schokker" userId="9ec3ca08-8439-4bc6-9d2a-5e1b6ba2b04a" providerId="ADAL" clId="{0D3A9539-7047-4086-A042-C172049BD624}" dt="2022-10-17T17:55:45.091" v="4439" actId="1035"/>
          <ac:spMkLst>
            <pc:docMk/>
            <pc:sldMk cId="3869077432" sldId="856"/>
            <ac:spMk id="3" creationId="{99BEB900-C6A2-B28E-6A72-7A2D26DC6DC7}"/>
          </ac:spMkLst>
        </pc:spChg>
        <pc:spChg chg="del">
          <ac:chgData name="Andrea J. Schokker" userId="9ec3ca08-8439-4bc6-9d2a-5e1b6ba2b04a" providerId="ADAL" clId="{0D3A9539-7047-4086-A042-C172049BD624}" dt="2022-10-17T17:47:02.079" v="3836" actId="478"/>
          <ac:spMkLst>
            <pc:docMk/>
            <pc:sldMk cId="3869077432" sldId="856"/>
            <ac:spMk id="4" creationId="{9C80DD4C-0B5D-A91A-F077-D7E1BF5BBA25}"/>
          </ac:spMkLst>
        </pc:spChg>
        <pc:spChg chg="del">
          <ac:chgData name="Andrea J. Schokker" userId="9ec3ca08-8439-4bc6-9d2a-5e1b6ba2b04a" providerId="ADAL" clId="{0D3A9539-7047-4086-A042-C172049BD624}" dt="2022-10-17T17:47:02.079" v="3836" actId="478"/>
          <ac:spMkLst>
            <pc:docMk/>
            <pc:sldMk cId="3869077432" sldId="856"/>
            <ac:spMk id="5" creationId="{21D545B8-2E66-F4F6-E5DF-6B04F50442F2}"/>
          </ac:spMkLst>
        </pc:spChg>
        <pc:spChg chg="add mod">
          <ac:chgData name="Andrea J. Schokker" userId="9ec3ca08-8439-4bc6-9d2a-5e1b6ba2b04a" providerId="ADAL" clId="{0D3A9539-7047-4086-A042-C172049BD624}" dt="2022-10-17T17:56:47.460" v="4472" actId="1037"/>
          <ac:spMkLst>
            <pc:docMk/>
            <pc:sldMk cId="3869077432" sldId="856"/>
            <ac:spMk id="8" creationId="{DE001C44-DD8A-DCC0-ABA7-976E46657715}"/>
          </ac:spMkLst>
        </pc:spChg>
        <pc:spChg chg="add mod">
          <ac:chgData name="Andrea J. Schokker" userId="9ec3ca08-8439-4bc6-9d2a-5e1b6ba2b04a" providerId="ADAL" clId="{0D3A9539-7047-4086-A042-C172049BD624}" dt="2022-10-17T17:56:47.460" v="4472" actId="1037"/>
          <ac:spMkLst>
            <pc:docMk/>
            <pc:sldMk cId="3869077432" sldId="856"/>
            <ac:spMk id="9" creationId="{92532E24-3517-EB62-4098-02B9E28E3FC2}"/>
          </ac:spMkLst>
        </pc:spChg>
        <pc:spChg chg="add mod">
          <ac:chgData name="Andrea J. Schokker" userId="9ec3ca08-8439-4bc6-9d2a-5e1b6ba2b04a" providerId="ADAL" clId="{0D3A9539-7047-4086-A042-C172049BD624}" dt="2022-10-17T17:56:47.460" v="4472" actId="1037"/>
          <ac:spMkLst>
            <pc:docMk/>
            <pc:sldMk cId="3869077432" sldId="856"/>
            <ac:spMk id="10" creationId="{090EAEB9-95E6-182B-C96F-FD37321790F5}"/>
          </ac:spMkLst>
        </pc:spChg>
        <pc:spChg chg="add mod ord">
          <ac:chgData name="Andrea J. Schokker" userId="9ec3ca08-8439-4bc6-9d2a-5e1b6ba2b04a" providerId="ADAL" clId="{0D3A9539-7047-4086-A042-C172049BD624}" dt="2022-10-17T17:57:24.299" v="4474" actId="167"/>
          <ac:spMkLst>
            <pc:docMk/>
            <pc:sldMk cId="3869077432" sldId="856"/>
            <ac:spMk id="11" creationId="{6CEF7E69-C008-C604-C0B7-45244E3289E6}"/>
          </ac:spMkLst>
        </pc:spChg>
        <pc:picChg chg="add del mod">
          <ac:chgData name="Andrea J. Schokker" userId="9ec3ca08-8439-4bc6-9d2a-5e1b6ba2b04a" providerId="ADAL" clId="{0D3A9539-7047-4086-A042-C172049BD624}" dt="2022-10-17T17:48:57.207" v="4046" actId="478"/>
          <ac:picMkLst>
            <pc:docMk/>
            <pc:sldMk cId="3869077432" sldId="856"/>
            <ac:picMk id="6" creationId="{C65CE432-0700-5B60-CBC0-BA803496B88C}"/>
          </ac:picMkLst>
        </pc:picChg>
        <pc:picChg chg="add mod">
          <ac:chgData name="Andrea J. Schokker" userId="9ec3ca08-8439-4bc6-9d2a-5e1b6ba2b04a" providerId="ADAL" clId="{0D3A9539-7047-4086-A042-C172049BD624}" dt="2022-10-17T17:50:19.456" v="4053" actId="14100"/>
          <ac:picMkLst>
            <pc:docMk/>
            <pc:sldMk cId="3869077432" sldId="856"/>
            <ac:picMk id="7" creationId="{BC7647A5-57FA-45D6-355F-67845C577A87}"/>
          </ac:picMkLst>
        </pc:picChg>
      </pc:sldChg>
      <pc:sldChg chg="addSp delSp modSp new mod">
        <pc:chgData name="Andrea J. Schokker" userId="9ec3ca08-8439-4bc6-9d2a-5e1b6ba2b04a" providerId="ADAL" clId="{0D3A9539-7047-4086-A042-C172049BD624}" dt="2022-10-17T17:59:14.675" v="4513" actId="1076"/>
        <pc:sldMkLst>
          <pc:docMk/>
          <pc:sldMk cId="2209292557" sldId="857"/>
        </pc:sldMkLst>
        <pc:spChg chg="mod">
          <ac:chgData name="Andrea J. Schokker" userId="9ec3ca08-8439-4bc6-9d2a-5e1b6ba2b04a" providerId="ADAL" clId="{0D3A9539-7047-4086-A042-C172049BD624}" dt="2022-10-17T17:58:41.320" v="4503" actId="207"/>
          <ac:spMkLst>
            <pc:docMk/>
            <pc:sldMk cId="2209292557" sldId="857"/>
            <ac:spMk id="2" creationId="{19AFBAD1-C5E3-5198-7DB9-E102D78DD503}"/>
          </ac:spMkLst>
        </pc:spChg>
        <pc:spChg chg="del">
          <ac:chgData name="Andrea J. Schokker" userId="9ec3ca08-8439-4bc6-9d2a-5e1b6ba2b04a" providerId="ADAL" clId="{0D3A9539-7047-4086-A042-C172049BD624}" dt="2022-10-17T17:58:22.479" v="4480" actId="478"/>
          <ac:spMkLst>
            <pc:docMk/>
            <pc:sldMk cId="2209292557" sldId="857"/>
            <ac:spMk id="3" creationId="{1B6D1BB5-341B-6B03-2AC4-E46BFA922F14}"/>
          </ac:spMkLst>
        </pc:spChg>
        <pc:spChg chg="del">
          <ac:chgData name="Andrea J. Schokker" userId="9ec3ca08-8439-4bc6-9d2a-5e1b6ba2b04a" providerId="ADAL" clId="{0D3A9539-7047-4086-A042-C172049BD624}" dt="2022-10-17T17:58:22.479" v="4480" actId="478"/>
          <ac:spMkLst>
            <pc:docMk/>
            <pc:sldMk cId="2209292557" sldId="857"/>
            <ac:spMk id="4" creationId="{DEF4865E-3DF9-55B1-7E05-7D18676ADA71}"/>
          </ac:spMkLst>
        </pc:spChg>
        <pc:spChg chg="del">
          <ac:chgData name="Andrea J. Schokker" userId="9ec3ca08-8439-4bc6-9d2a-5e1b6ba2b04a" providerId="ADAL" clId="{0D3A9539-7047-4086-A042-C172049BD624}" dt="2022-10-17T17:58:22.479" v="4480" actId="478"/>
          <ac:spMkLst>
            <pc:docMk/>
            <pc:sldMk cId="2209292557" sldId="857"/>
            <ac:spMk id="5" creationId="{6FDD27EC-E7FD-A0ED-8EDA-B4581335A4BA}"/>
          </ac:spMkLst>
        </pc:spChg>
        <pc:spChg chg="mod">
          <ac:chgData name="Andrea J. Schokker" userId="9ec3ca08-8439-4bc6-9d2a-5e1b6ba2b04a" providerId="ADAL" clId="{0D3A9539-7047-4086-A042-C172049BD624}" dt="2022-10-17T17:58:42.545" v="4504"/>
          <ac:spMkLst>
            <pc:docMk/>
            <pc:sldMk cId="2209292557" sldId="857"/>
            <ac:spMk id="9" creationId="{411C8DFE-FC83-0C84-4714-D8CB31A2EEB3}"/>
          </ac:spMkLst>
        </pc:spChg>
        <pc:spChg chg="mod">
          <ac:chgData name="Andrea J. Schokker" userId="9ec3ca08-8439-4bc6-9d2a-5e1b6ba2b04a" providerId="ADAL" clId="{0D3A9539-7047-4086-A042-C172049BD624}" dt="2022-10-17T17:58:42.545" v="4504"/>
          <ac:spMkLst>
            <pc:docMk/>
            <pc:sldMk cId="2209292557" sldId="857"/>
            <ac:spMk id="11" creationId="{4A09281C-853B-13FB-60EE-59732F58B162}"/>
          </ac:spMkLst>
        </pc:spChg>
        <pc:spChg chg="mod">
          <ac:chgData name="Andrea J. Schokker" userId="9ec3ca08-8439-4bc6-9d2a-5e1b6ba2b04a" providerId="ADAL" clId="{0D3A9539-7047-4086-A042-C172049BD624}" dt="2022-10-17T17:58:42.545" v="4504"/>
          <ac:spMkLst>
            <pc:docMk/>
            <pc:sldMk cId="2209292557" sldId="857"/>
            <ac:spMk id="12" creationId="{2E15B95B-5C97-94DC-CA8C-F613628AD3E7}"/>
          </ac:spMkLst>
        </pc:spChg>
        <pc:spChg chg="mod">
          <ac:chgData name="Andrea J. Schokker" userId="9ec3ca08-8439-4bc6-9d2a-5e1b6ba2b04a" providerId="ADAL" clId="{0D3A9539-7047-4086-A042-C172049BD624}" dt="2022-10-17T17:58:42.545" v="4504"/>
          <ac:spMkLst>
            <pc:docMk/>
            <pc:sldMk cId="2209292557" sldId="857"/>
            <ac:spMk id="13" creationId="{6AFECDB9-7FBC-3E2B-E492-C47C69526AB3}"/>
          </ac:spMkLst>
        </pc:spChg>
        <pc:spChg chg="mod">
          <ac:chgData name="Andrea J. Schokker" userId="9ec3ca08-8439-4bc6-9d2a-5e1b6ba2b04a" providerId="ADAL" clId="{0D3A9539-7047-4086-A042-C172049BD624}" dt="2022-10-17T17:58:42.545" v="4504"/>
          <ac:spMkLst>
            <pc:docMk/>
            <pc:sldMk cId="2209292557" sldId="857"/>
            <ac:spMk id="14" creationId="{276DC672-4FED-330E-4598-F0906547D87D}"/>
          </ac:spMkLst>
        </pc:spChg>
        <pc:spChg chg="mod">
          <ac:chgData name="Andrea J. Schokker" userId="9ec3ca08-8439-4bc6-9d2a-5e1b6ba2b04a" providerId="ADAL" clId="{0D3A9539-7047-4086-A042-C172049BD624}" dt="2022-10-17T17:58:42.545" v="4504"/>
          <ac:spMkLst>
            <pc:docMk/>
            <pc:sldMk cId="2209292557" sldId="857"/>
            <ac:spMk id="15" creationId="{F2B2FB0F-2428-E848-1980-59370A1BDBC9}"/>
          </ac:spMkLst>
        </pc:spChg>
        <pc:spChg chg="mod">
          <ac:chgData name="Andrea J. Schokker" userId="9ec3ca08-8439-4bc6-9d2a-5e1b6ba2b04a" providerId="ADAL" clId="{0D3A9539-7047-4086-A042-C172049BD624}" dt="2022-10-17T17:58:42.545" v="4504"/>
          <ac:spMkLst>
            <pc:docMk/>
            <pc:sldMk cId="2209292557" sldId="857"/>
            <ac:spMk id="16" creationId="{6B498359-249B-28DB-D623-FF88C4AE0052}"/>
          </ac:spMkLst>
        </pc:spChg>
        <pc:spChg chg="mod">
          <ac:chgData name="Andrea J. Schokker" userId="9ec3ca08-8439-4bc6-9d2a-5e1b6ba2b04a" providerId="ADAL" clId="{0D3A9539-7047-4086-A042-C172049BD624}" dt="2022-10-17T17:58:42.545" v="4504"/>
          <ac:spMkLst>
            <pc:docMk/>
            <pc:sldMk cId="2209292557" sldId="857"/>
            <ac:spMk id="17" creationId="{489117F1-7C15-D89C-B702-361E9DAB7888}"/>
          </ac:spMkLst>
        </pc:spChg>
        <pc:spChg chg="mod">
          <ac:chgData name="Andrea J. Schokker" userId="9ec3ca08-8439-4bc6-9d2a-5e1b6ba2b04a" providerId="ADAL" clId="{0D3A9539-7047-4086-A042-C172049BD624}" dt="2022-10-17T17:58:42.545" v="4504"/>
          <ac:spMkLst>
            <pc:docMk/>
            <pc:sldMk cId="2209292557" sldId="857"/>
            <ac:spMk id="18" creationId="{08FA7135-D508-891C-E1A7-748D58362C76}"/>
          </ac:spMkLst>
        </pc:spChg>
        <pc:spChg chg="mod">
          <ac:chgData name="Andrea J. Schokker" userId="9ec3ca08-8439-4bc6-9d2a-5e1b6ba2b04a" providerId="ADAL" clId="{0D3A9539-7047-4086-A042-C172049BD624}" dt="2022-10-17T17:58:42.545" v="4504"/>
          <ac:spMkLst>
            <pc:docMk/>
            <pc:sldMk cId="2209292557" sldId="857"/>
            <ac:spMk id="19" creationId="{13C5C875-D309-0CF7-34EB-D6C2ADE3AEBC}"/>
          </ac:spMkLst>
        </pc:spChg>
        <pc:spChg chg="mod">
          <ac:chgData name="Andrea J. Schokker" userId="9ec3ca08-8439-4bc6-9d2a-5e1b6ba2b04a" providerId="ADAL" clId="{0D3A9539-7047-4086-A042-C172049BD624}" dt="2022-10-17T17:58:42.545" v="4504"/>
          <ac:spMkLst>
            <pc:docMk/>
            <pc:sldMk cId="2209292557" sldId="857"/>
            <ac:spMk id="20" creationId="{B933CE4B-34E4-DC45-2D1A-5DBCC2218BBB}"/>
          </ac:spMkLst>
        </pc:spChg>
        <pc:spChg chg="mod">
          <ac:chgData name="Andrea J. Schokker" userId="9ec3ca08-8439-4bc6-9d2a-5e1b6ba2b04a" providerId="ADAL" clId="{0D3A9539-7047-4086-A042-C172049BD624}" dt="2022-10-17T17:58:42.545" v="4504"/>
          <ac:spMkLst>
            <pc:docMk/>
            <pc:sldMk cId="2209292557" sldId="857"/>
            <ac:spMk id="21" creationId="{2800C09C-D598-2CEA-0473-5B82371FAB2D}"/>
          </ac:spMkLst>
        </pc:spChg>
        <pc:spChg chg="mod">
          <ac:chgData name="Andrea J. Schokker" userId="9ec3ca08-8439-4bc6-9d2a-5e1b6ba2b04a" providerId="ADAL" clId="{0D3A9539-7047-4086-A042-C172049BD624}" dt="2022-10-17T17:58:42.545" v="4504"/>
          <ac:spMkLst>
            <pc:docMk/>
            <pc:sldMk cId="2209292557" sldId="857"/>
            <ac:spMk id="22" creationId="{B14157D6-EA70-18F0-8CE6-944753200BAB}"/>
          </ac:spMkLst>
        </pc:spChg>
        <pc:spChg chg="mod">
          <ac:chgData name="Andrea J. Schokker" userId="9ec3ca08-8439-4bc6-9d2a-5e1b6ba2b04a" providerId="ADAL" clId="{0D3A9539-7047-4086-A042-C172049BD624}" dt="2022-10-17T17:58:42.545" v="4504"/>
          <ac:spMkLst>
            <pc:docMk/>
            <pc:sldMk cId="2209292557" sldId="857"/>
            <ac:spMk id="23" creationId="{63FED502-A2B2-5D1E-4901-BDA2AEB09C7A}"/>
          </ac:spMkLst>
        </pc:spChg>
        <pc:spChg chg="mod">
          <ac:chgData name="Andrea J. Schokker" userId="9ec3ca08-8439-4bc6-9d2a-5e1b6ba2b04a" providerId="ADAL" clId="{0D3A9539-7047-4086-A042-C172049BD624}" dt="2022-10-17T17:58:42.545" v="4504"/>
          <ac:spMkLst>
            <pc:docMk/>
            <pc:sldMk cId="2209292557" sldId="857"/>
            <ac:spMk id="24" creationId="{EC7B0F82-CF7E-9FB8-3AEC-8C89CE2EF04F}"/>
          </ac:spMkLst>
        </pc:spChg>
        <pc:spChg chg="mod">
          <ac:chgData name="Andrea J. Schokker" userId="9ec3ca08-8439-4bc6-9d2a-5e1b6ba2b04a" providerId="ADAL" clId="{0D3A9539-7047-4086-A042-C172049BD624}" dt="2022-10-17T17:58:42.545" v="4504"/>
          <ac:spMkLst>
            <pc:docMk/>
            <pc:sldMk cId="2209292557" sldId="857"/>
            <ac:spMk id="25" creationId="{674795F2-D768-2055-9422-A14884BC5D0F}"/>
          </ac:spMkLst>
        </pc:spChg>
        <pc:spChg chg="mod">
          <ac:chgData name="Andrea J. Schokker" userId="9ec3ca08-8439-4bc6-9d2a-5e1b6ba2b04a" providerId="ADAL" clId="{0D3A9539-7047-4086-A042-C172049BD624}" dt="2022-10-17T17:58:42.545" v="4504"/>
          <ac:spMkLst>
            <pc:docMk/>
            <pc:sldMk cId="2209292557" sldId="857"/>
            <ac:spMk id="26" creationId="{C642C276-1DA3-42A1-A6F5-A39ECFD99D70}"/>
          </ac:spMkLst>
        </pc:spChg>
        <pc:spChg chg="mod">
          <ac:chgData name="Andrea J. Schokker" userId="9ec3ca08-8439-4bc6-9d2a-5e1b6ba2b04a" providerId="ADAL" clId="{0D3A9539-7047-4086-A042-C172049BD624}" dt="2022-10-17T17:58:42.545" v="4504"/>
          <ac:spMkLst>
            <pc:docMk/>
            <pc:sldMk cId="2209292557" sldId="857"/>
            <ac:spMk id="32" creationId="{31BBCA4A-F44C-82CF-2434-6E6D467A2144}"/>
          </ac:spMkLst>
        </pc:spChg>
        <pc:spChg chg="mod">
          <ac:chgData name="Andrea J. Schokker" userId="9ec3ca08-8439-4bc6-9d2a-5e1b6ba2b04a" providerId="ADAL" clId="{0D3A9539-7047-4086-A042-C172049BD624}" dt="2022-10-17T17:58:42.545" v="4504"/>
          <ac:spMkLst>
            <pc:docMk/>
            <pc:sldMk cId="2209292557" sldId="857"/>
            <ac:spMk id="33" creationId="{87147BE0-5317-F86A-22DC-2B9C7DA0F839}"/>
          </ac:spMkLst>
        </pc:spChg>
        <pc:grpChg chg="add del mod">
          <ac:chgData name="Andrea J. Schokker" userId="9ec3ca08-8439-4bc6-9d2a-5e1b6ba2b04a" providerId="ADAL" clId="{0D3A9539-7047-4086-A042-C172049BD624}" dt="2022-10-17T17:58:58.653" v="4511"/>
          <ac:grpSpMkLst>
            <pc:docMk/>
            <pc:sldMk cId="2209292557" sldId="857"/>
            <ac:grpSpMk id="6" creationId="{982E8B6E-BA82-069F-947E-59D60F50152F}"/>
          </ac:grpSpMkLst>
        </pc:grpChg>
        <pc:picChg chg="mod">
          <ac:chgData name="Andrea J. Schokker" userId="9ec3ca08-8439-4bc6-9d2a-5e1b6ba2b04a" providerId="ADAL" clId="{0D3A9539-7047-4086-A042-C172049BD624}" dt="2022-10-17T17:59:14.675" v="4513" actId="1076"/>
          <ac:picMkLst>
            <pc:docMk/>
            <pc:sldMk cId="2209292557" sldId="857"/>
            <ac:picMk id="34" creationId="{32202E22-8AAC-4E9F-9413-CB534E4D5712}"/>
          </ac:picMkLst>
        </pc:picChg>
        <pc:cxnChg chg="mod">
          <ac:chgData name="Andrea J. Schokker" userId="9ec3ca08-8439-4bc6-9d2a-5e1b6ba2b04a" providerId="ADAL" clId="{0D3A9539-7047-4086-A042-C172049BD624}" dt="2022-10-17T17:58:42.545" v="4504"/>
          <ac:cxnSpMkLst>
            <pc:docMk/>
            <pc:sldMk cId="2209292557" sldId="857"/>
            <ac:cxnSpMk id="7" creationId="{88355EBB-1358-8281-6A99-AE810476C917}"/>
          </ac:cxnSpMkLst>
        </pc:cxnChg>
        <pc:cxnChg chg="mod">
          <ac:chgData name="Andrea J. Schokker" userId="9ec3ca08-8439-4bc6-9d2a-5e1b6ba2b04a" providerId="ADAL" clId="{0D3A9539-7047-4086-A042-C172049BD624}" dt="2022-10-17T17:58:42.545" v="4504"/>
          <ac:cxnSpMkLst>
            <pc:docMk/>
            <pc:sldMk cId="2209292557" sldId="857"/>
            <ac:cxnSpMk id="8" creationId="{62102D96-0E7D-6703-3E76-CDD0A77A2279}"/>
          </ac:cxnSpMkLst>
        </pc:cxnChg>
        <pc:cxnChg chg="mod">
          <ac:chgData name="Andrea J. Schokker" userId="9ec3ca08-8439-4bc6-9d2a-5e1b6ba2b04a" providerId="ADAL" clId="{0D3A9539-7047-4086-A042-C172049BD624}" dt="2022-10-17T17:58:42.545" v="4504"/>
          <ac:cxnSpMkLst>
            <pc:docMk/>
            <pc:sldMk cId="2209292557" sldId="857"/>
            <ac:cxnSpMk id="10" creationId="{6FDC28BB-F813-FF4E-DC23-089F958A223B}"/>
          </ac:cxnSpMkLst>
        </pc:cxnChg>
        <pc:cxnChg chg="mod">
          <ac:chgData name="Andrea J. Schokker" userId="9ec3ca08-8439-4bc6-9d2a-5e1b6ba2b04a" providerId="ADAL" clId="{0D3A9539-7047-4086-A042-C172049BD624}" dt="2022-10-17T17:58:42.545" v="4504"/>
          <ac:cxnSpMkLst>
            <pc:docMk/>
            <pc:sldMk cId="2209292557" sldId="857"/>
            <ac:cxnSpMk id="27" creationId="{974FFE30-661C-B704-1FCB-063CFED3B79F}"/>
          </ac:cxnSpMkLst>
        </pc:cxnChg>
        <pc:cxnChg chg="mod">
          <ac:chgData name="Andrea J. Schokker" userId="9ec3ca08-8439-4bc6-9d2a-5e1b6ba2b04a" providerId="ADAL" clId="{0D3A9539-7047-4086-A042-C172049BD624}" dt="2022-10-17T17:58:42.545" v="4504"/>
          <ac:cxnSpMkLst>
            <pc:docMk/>
            <pc:sldMk cId="2209292557" sldId="857"/>
            <ac:cxnSpMk id="28" creationId="{39E7E906-2F35-0544-8152-699D0E074329}"/>
          </ac:cxnSpMkLst>
        </pc:cxnChg>
        <pc:cxnChg chg="mod">
          <ac:chgData name="Andrea J. Schokker" userId="9ec3ca08-8439-4bc6-9d2a-5e1b6ba2b04a" providerId="ADAL" clId="{0D3A9539-7047-4086-A042-C172049BD624}" dt="2022-10-17T17:58:42.545" v="4504"/>
          <ac:cxnSpMkLst>
            <pc:docMk/>
            <pc:sldMk cId="2209292557" sldId="857"/>
            <ac:cxnSpMk id="29" creationId="{BE25A1D6-32FD-2F32-3B0E-B611C2F27C61}"/>
          </ac:cxnSpMkLst>
        </pc:cxnChg>
        <pc:cxnChg chg="mod">
          <ac:chgData name="Andrea J. Schokker" userId="9ec3ca08-8439-4bc6-9d2a-5e1b6ba2b04a" providerId="ADAL" clId="{0D3A9539-7047-4086-A042-C172049BD624}" dt="2022-10-17T17:58:42.545" v="4504"/>
          <ac:cxnSpMkLst>
            <pc:docMk/>
            <pc:sldMk cId="2209292557" sldId="857"/>
            <ac:cxnSpMk id="30" creationId="{6FA56427-6D1A-F91D-E03E-0FE5849331AC}"/>
          </ac:cxnSpMkLst>
        </pc:cxnChg>
        <pc:cxnChg chg="mod">
          <ac:chgData name="Andrea J. Schokker" userId="9ec3ca08-8439-4bc6-9d2a-5e1b6ba2b04a" providerId="ADAL" clId="{0D3A9539-7047-4086-A042-C172049BD624}" dt="2022-10-17T17:58:42.545" v="4504"/>
          <ac:cxnSpMkLst>
            <pc:docMk/>
            <pc:sldMk cId="2209292557" sldId="857"/>
            <ac:cxnSpMk id="31" creationId="{846B254A-4652-211A-8A57-5479BB8CF3A1}"/>
          </ac:cxnSpMkLst>
        </pc:cxnChg>
      </pc:sldChg>
      <pc:sldChg chg="addSp delSp modSp new del">
        <pc:chgData name="Andrea J. Schokker" userId="9ec3ca08-8439-4bc6-9d2a-5e1b6ba2b04a" providerId="ADAL" clId="{0D3A9539-7047-4086-A042-C172049BD624}" dt="2022-10-17T17:58:18.644" v="4479" actId="680"/>
        <pc:sldMkLst>
          <pc:docMk/>
          <pc:sldMk cId="2078913634" sldId="858"/>
        </pc:sldMkLst>
        <pc:spChg chg="mod">
          <ac:chgData name="Andrea J. Schokker" userId="9ec3ca08-8439-4bc6-9d2a-5e1b6ba2b04a" providerId="ADAL" clId="{0D3A9539-7047-4086-A042-C172049BD624}" dt="2022-10-17T17:58:11.576" v="4477"/>
          <ac:spMkLst>
            <pc:docMk/>
            <pc:sldMk cId="2078913634" sldId="858"/>
            <ac:spMk id="6" creationId="{4EB87638-FE74-0F83-D0D2-F96B67C7CDB9}"/>
          </ac:spMkLst>
        </pc:spChg>
        <pc:spChg chg="mod">
          <ac:chgData name="Andrea J. Schokker" userId="9ec3ca08-8439-4bc6-9d2a-5e1b6ba2b04a" providerId="ADAL" clId="{0D3A9539-7047-4086-A042-C172049BD624}" dt="2022-10-17T17:58:11.576" v="4477"/>
          <ac:spMkLst>
            <pc:docMk/>
            <pc:sldMk cId="2078913634" sldId="858"/>
            <ac:spMk id="8" creationId="{9860848B-B7AF-52C3-7F9D-4B93202D2E5B}"/>
          </ac:spMkLst>
        </pc:spChg>
        <pc:spChg chg="mod">
          <ac:chgData name="Andrea J. Schokker" userId="9ec3ca08-8439-4bc6-9d2a-5e1b6ba2b04a" providerId="ADAL" clId="{0D3A9539-7047-4086-A042-C172049BD624}" dt="2022-10-17T17:58:11.576" v="4477"/>
          <ac:spMkLst>
            <pc:docMk/>
            <pc:sldMk cId="2078913634" sldId="858"/>
            <ac:spMk id="9" creationId="{8B22BE3D-227D-3296-69A1-15086455649D}"/>
          </ac:spMkLst>
        </pc:spChg>
        <pc:spChg chg="mod">
          <ac:chgData name="Andrea J. Schokker" userId="9ec3ca08-8439-4bc6-9d2a-5e1b6ba2b04a" providerId="ADAL" clId="{0D3A9539-7047-4086-A042-C172049BD624}" dt="2022-10-17T17:58:11.576" v="4477"/>
          <ac:spMkLst>
            <pc:docMk/>
            <pc:sldMk cId="2078913634" sldId="858"/>
            <ac:spMk id="10" creationId="{769AB615-A41F-8FCB-E2D3-7EB293088D20}"/>
          </ac:spMkLst>
        </pc:spChg>
        <pc:spChg chg="mod">
          <ac:chgData name="Andrea J. Schokker" userId="9ec3ca08-8439-4bc6-9d2a-5e1b6ba2b04a" providerId="ADAL" clId="{0D3A9539-7047-4086-A042-C172049BD624}" dt="2022-10-17T17:58:11.576" v="4477"/>
          <ac:spMkLst>
            <pc:docMk/>
            <pc:sldMk cId="2078913634" sldId="858"/>
            <ac:spMk id="11" creationId="{84F175BF-7CBA-C12C-230F-D24E60741372}"/>
          </ac:spMkLst>
        </pc:spChg>
        <pc:spChg chg="mod">
          <ac:chgData name="Andrea J. Schokker" userId="9ec3ca08-8439-4bc6-9d2a-5e1b6ba2b04a" providerId="ADAL" clId="{0D3A9539-7047-4086-A042-C172049BD624}" dt="2022-10-17T17:58:11.576" v="4477"/>
          <ac:spMkLst>
            <pc:docMk/>
            <pc:sldMk cId="2078913634" sldId="858"/>
            <ac:spMk id="12" creationId="{E13CEC68-17B9-3E8E-5EEB-097AE715786E}"/>
          </ac:spMkLst>
        </pc:spChg>
        <pc:spChg chg="mod">
          <ac:chgData name="Andrea J. Schokker" userId="9ec3ca08-8439-4bc6-9d2a-5e1b6ba2b04a" providerId="ADAL" clId="{0D3A9539-7047-4086-A042-C172049BD624}" dt="2022-10-17T17:58:11.576" v="4477"/>
          <ac:spMkLst>
            <pc:docMk/>
            <pc:sldMk cId="2078913634" sldId="858"/>
            <ac:spMk id="13" creationId="{3496DB95-0198-35AA-D840-D4D7B00264B8}"/>
          </ac:spMkLst>
        </pc:spChg>
        <pc:spChg chg="mod">
          <ac:chgData name="Andrea J. Schokker" userId="9ec3ca08-8439-4bc6-9d2a-5e1b6ba2b04a" providerId="ADAL" clId="{0D3A9539-7047-4086-A042-C172049BD624}" dt="2022-10-17T17:58:11.576" v="4477"/>
          <ac:spMkLst>
            <pc:docMk/>
            <pc:sldMk cId="2078913634" sldId="858"/>
            <ac:spMk id="14" creationId="{81AC5B77-1390-FA39-089B-52032C247658}"/>
          </ac:spMkLst>
        </pc:spChg>
        <pc:spChg chg="mod">
          <ac:chgData name="Andrea J. Schokker" userId="9ec3ca08-8439-4bc6-9d2a-5e1b6ba2b04a" providerId="ADAL" clId="{0D3A9539-7047-4086-A042-C172049BD624}" dt="2022-10-17T17:58:11.576" v="4477"/>
          <ac:spMkLst>
            <pc:docMk/>
            <pc:sldMk cId="2078913634" sldId="858"/>
            <ac:spMk id="15" creationId="{CF7E6893-CFE2-EBFF-F0C9-DBD9FDC75413}"/>
          </ac:spMkLst>
        </pc:spChg>
        <pc:spChg chg="mod">
          <ac:chgData name="Andrea J. Schokker" userId="9ec3ca08-8439-4bc6-9d2a-5e1b6ba2b04a" providerId="ADAL" clId="{0D3A9539-7047-4086-A042-C172049BD624}" dt="2022-10-17T17:58:11.576" v="4477"/>
          <ac:spMkLst>
            <pc:docMk/>
            <pc:sldMk cId="2078913634" sldId="858"/>
            <ac:spMk id="16" creationId="{DD1D7FBD-A9BF-50AC-D10D-78F704EEA26E}"/>
          </ac:spMkLst>
        </pc:spChg>
        <pc:spChg chg="mod">
          <ac:chgData name="Andrea J. Schokker" userId="9ec3ca08-8439-4bc6-9d2a-5e1b6ba2b04a" providerId="ADAL" clId="{0D3A9539-7047-4086-A042-C172049BD624}" dt="2022-10-17T17:58:11.576" v="4477"/>
          <ac:spMkLst>
            <pc:docMk/>
            <pc:sldMk cId="2078913634" sldId="858"/>
            <ac:spMk id="17" creationId="{20ED661B-B641-7CA7-EC83-C3B5C866E175}"/>
          </ac:spMkLst>
        </pc:spChg>
        <pc:spChg chg="mod">
          <ac:chgData name="Andrea J. Schokker" userId="9ec3ca08-8439-4bc6-9d2a-5e1b6ba2b04a" providerId="ADAL" clId="{0D3A9539-7047-4086-A042-C172049BD624}" dt="2022-10-17T17:58:11.576" v="4477"/>
          <ac:spMkLst>
            <pc:docMk/>
            <pc:sldMk cId="2078913634" sldId="858"/>
            <ac:spMk id="18" creationId="{9E1BD808-18F0-2825-B8C3-A106C5A1B5FC}"/>
          </ac:spMkLst>
        </pc:spChg>
        <pc:spChg chg="mod">
          <ac:chgData name="Andrea J. Schokker" userId="9ec3ca08-8439-4bc6-9d2a-5e1b6ba2b04a" providerId="ADAL" clId="{0D3A9539-7047-4086-A042-C172049BD624}" dt="2022-10-17T17:58:11.576" v="4477"/>
          <ac:spMkLst>
            <pc:docMk/>
            <pc:sldMk cId="2078913634" sldId="858"/>
            <ac:spMk id="19" creationId="{22190EDC-826A-BE47-81AF-819E819D848D}"/>
          </ac:spMkLst>
        </pc:spChg>
        <pc:spChg chg="mod">
          <ac:chgData name="Andrea J. Schokker" userId="9ec3ca08-8439-4bc6-9d2a-5e1b6ba2b04a" providerId="ADAL" clId="{0D3A9539-7047-4086-A042-C172049BD624}" dt="2022-10-17T17:58:11.576" v="4477"/>
          <ac:spMkLst>
            <pc:docMk/>
            <pc:sldMk cId="2078913634" sldId="858"/>
            <ac:spMk id="20" creationId="{13EAC910-AFBE-87A2-4050-ECFA0A02701A}"/>
          </ac:spMkLst>
        </pc:spChg>
        <pc:spChg chg="mod">
          <ac:chgData name="Andrea J. Schokker" userId="9ec3ca08-8439-4bc6-9d2a-5e1b6ba2b04a" providerId="ADAL" clId="{0D3A9539-7047-4086-A042-C172049BD624}" dt="2022-10-17T17:58:11.576" v="4477"/>
          <ac:spMkLst>
            <pc:docMk/>
            <pc:sldMk cId="2078913634" sldId="858"/>
            <ac:spMk id="21" creationId="{8A48D3C7-CB34-5AD9-867F-17789B816D28}"/>
          </ac:spMkLst>
        </pc:spChg>
        <pc:spChg chg="mod">
          <ac:chgData name="Andrea J. Schokker" userId="9ec3ca08-8439-4bc6-9d2a-5e1b6ba2b04a" providerId="ADAL" clId="{0D3A9539-7047-4086-A042-C172049BD624}" dt="2022-10-17T17:58:11.576" v="4477"/>
          <ac:spMkLst>
            <pc:docMk/>
            <pc:sldMk cId="2078913634" sldId="858"/>
            <ac:spMk id="22" creationId="{287EF10F-C3F5-D15C-1F45-9989BEF54FB3}"/>
          </ac:spMkLst>
        </pc:spChg>
        <pc:spChg chg="mod">
          <ac:chgData name="Andrea J. Schokker" userId="9ec3ca08-8439-4bc6-9d2a-5e1b6ba2b04a" providerId="ADAL" clId="{0D3A9539-7047-4086-A042-C172049BD624}" dt="2022-10-17T17:58:11.576" v="4477"/>
          <ac:spMkLst>
            <pc:docMk/>
            <pc:sldMk cId="2078913634" sldId="858"/>
            <ac:spMk id="23" creationId="{37E34767-20B8-89BF-56A0-6BC5D139567D}"/>
          </ac:spMkLst>
        </pc:spChg>
        <pc:spChg chg="mod">
          <ac:chgData name="Andrea J. Schokker" userId="9ec3ca08-8439-4bc6-9d2a-5e1b6ba2b04a" providerId="ADAL" clId="{0D3A9539-7047-4086-A042-C172049BD624}" dt="2022-10-17T17:58:11.576" v="4477"/>
          <ac:spMkLst>
            <pc:docMk/>
            <pc:sldMk cId="2078913634" sldId="858"/>
            <ac:spMk id="29" creationId="{7B2EBF4C-A672-5B6A-492F-7C7082DEC596}"/>
          </ac:spMkLst>
        </pc:spChg>
        <pc:spChg chg="mod">
          <ac:chgData name="Andrea J. Schokker" userId="9ec3ca08-8439-4bc6-9d2a-5e1b6ba2b04a" providerId="ADAL" clId="{0D3A9539-7047-4086-A042-C172049BD624}" dt="2022-10-17T17:58:11.576" v="4477"/>
          <ac:spMkLst>
            <pc:docMk/>
            <pc:sldMk cId="2078913634" sldId="858"/>
            <ac:spMk id="30" creationId="{A3C8F23C-0867-AA51-47C0-ACD738251CCD}"/>
          </ac:spMkLst>
        </pc:spChg>
        <pc:grpChg chg="add del mod">
          <ac:chgData name="Andrea J. Schokker" userId="9ec3ca08-8439-4bc6-9d2a-5e1b6ba2b04a" providerId="ADAL" clId="{0D3A9539-7047-4086-A042-C172049BD624}" dt="2022-10-17T17:58:17.839" v="4478"/>
          <ac:grpSpMkLst>
            <pc:docMk/>
            <pc:sldMk cId="2078913634" sldId="858"/>
            <ac:grpSpMk id="3" creationId="{D2F42B32-B97A-1ECC-6A43-465A94FD7A09}"/>
          </ac:grpSpMkLst>
        </pc:grpChg>
        <pc:cxnChg chg="mod">
          <ac:chgData name="Andrea J. Schokker" userId="9ec3ca08-8439-4bc6-9d2a-5e1b6ba2b04a" providerId="ADAL" clId="{0D3A9539-7047-4086-A042-C172049BD624}" dt="2022-10-17T17:58:11.576" v="4477"/>
          <ac:cxnSpMkLst>
            <pc:docMk/>
            <pc:sldMk cId="2078913634" sldId="858"/>
            <ac:cxnSpMk id="4" creationId="{B4761BD6-5308-7529-66BB-9B9CAE4DC1E8}"/>
          </ac:cxnSpMkLst>
        </pc:cxnChg>
        <pc:cxnChg chg="mod">
          <ac:chgData name="Andrea J. Schokker" userId="9ec3ca08-8439-4bc6-9d2a-5e1b6ba2b04a" providerId="ADAL" clId="{0D3A9539-7047-4086-A042-C172049BD624}" dt="2022-10-17T17:58:11.576" v="4477"/>
          <ac:cxnSpMkLst>
            <pc:docMk/>
            <pc:sldMk cId="2078913634" sldId="858"/>
            <ac:cxnSpMk id="5" creationId="{15333485-5F69-4BAA-71EF-D0711D73FCF6}"/>
          </ac:cxnSpMkLst>
        </pc:cxnChg>
        <pc:cxnChg chg="mod">
          <ac:chgData name="Andrea J. Schokker" userId="9ec3ca08-8439-4bc6-9d2a-5e1b6ba2b04a" providerId="ADAL" clId="{0D3A9539-7047-4086-A042-C172049BD624}" dt="2022-10-17T17:58:11.576" v="4477"/>
          <ac:cxnSpMkLst>
            <pc:docMk/>
            <pc:sldMk cId="2078913634" sldId="858"/>
            <ac:cxnSpMk id="7" creationId="{95B92DEB-9699-26A4-7A54-7094DC64F3B0}"/>
          </ac:cxnSpMkLst>
        </pc:cxnChg>
        <pc:cxnChg chg="mod">
          <ac:chgData name="Andrea J. Schokker" userId="9ec3ca08-8439-4bc6-9d2a-5e1b6ba2b04a" providerId="ADAL" clId="{0D3A9539-7047-4086-A042-C172049BD624}" dt="2022-10-17T17:58:11.576" v="4477"/>
          <ac:cxnSpMkLst>
            <pc:docMk/>
            <pc:sldMk cId="2078913634" sldId="858"/>
            <ac:cxnSpMk id="24" creationId="{D205F158-C524-65DB-0D20-8D753CBECBF2}"/>
          </ac:cxnSpMkLst>
        </pc:cxnChg>
        <pc:cxnChg chg="mod">
          <ac:chgData name="Andrea J. Schokker" userId="9ec3ca08-8439-4bc6-9d2a-5e1b6ba2b04a" providerId="ADAL" clId="{0D3A9539-7047-4086-A042-C172049BD624}" dt="2022-10-17T17:58:11.576" v="4477"/>
          <ac:cxnSpMkLst>
            <pc:docMk/>
            <pc:sldMk cId="2078913634" sldId="858"/>
            <ac:cxnSpMk id="25" creationId="{2F7C78CE-DC10-FEEB-DF26-29A7B3B0B9A7}"/>
          </ac:cxnSpMkLst>
        </pc:cxnChg>
        <pc:cxnChg chg="mod">
          <ac:chgData name="Andrea J. Schokker" userId="9ec3ca08-8439-4bc6-9d2a-5e1b6ba2b04a" providerId="ADAL" clId="{0D3A9539-7047-4086-A042-C172049BD624}" dt="2022-10-17T17:58:11.576" v="4477"/>
          <ac:cxnSpMkLst>
            <pc:docMk/>
            <pc:sldMk cId="2078913634" sldId="858"/>
            <ac:cxnSpMk id="26" creationId="{6E66C232-09E2-7538-BA0E-EC6EF494DFC2}"/>
          </ac:cxnSpMkLst>
        </pc:cxnChg>
        <pc:cxnChg chg="mod">
          <ac:chgData name="Andrea J. Schokker" userId="9ec3ca08-8439-4bc6-9d2a-5e1b6ba2b04a" providerId="ADAL" clId="{0D3A9539-7047-4086-A042-C172049BD624}" dt="2022-10-17T17:58:11.576" v="4477"/>
          <ac:cxnSpMkLst>
            <pc:docMk/>
            <pc:sldMk cId="2078913634" sldId="858"/>
            <ac:cxnSpMk id="27" creationId="{EA1FFE47-D7BD-6C7F-BFAA-A337D373A9D6}"/>
          </ac:cxnSpMkLst>
        </pc:cxnChg>
        <pc:cxnChg chg="mod">
          <ac:chgData name="Andrea J. Schokker" userId="9ec3ca08-8439-4bc6-9d2a-5e1b6ba2b04a" providerId="ADAL" clId="{0D3A9539-7047-4086-A042-C172049BD624}" dt="2022-10-17T17:58:11.576" v="4477"/>
          <ac:cxnSpMkLst>
            <pc:docMk/>
            <pc:sldMk cId="2078913634" sldId="858"/>
            <ac:cxnSpMk id="28" creationId="{444C1232-6F94-68BF-849D-37A9817572F0}"/>
          </ac:cxnSpMkLst>
        </pc:cxnChg>
      </pc:sldChg>
      <pc:sldChg chg="new del">
        <pc:chgData name="Andrea J. Schokker" userId="9ec3ca08-8439-4bc6-9d2a-5e1b6ba2b04a" providerId="ADAL" clId="{0D3A9539-7047-4086-A042-C172049BD624}" dt="2022-10-17T18:00:03.060" v="4516" actId="2696"/>
        <pc:sldMkLst>
          <pc:docMk/>
          <pc:sldMk cId="2144665364" sldId="858"/>
        </pc:sldMkLst>
      </pc:sldChg>
      <pc:sldChg chg="addSp delSp modSp new mod">
        <pc:chgData name="Andrea J. Schokker" userId="9ec3ca08-8439-4bc6-9d2a-5e1b6ba2b04a" providerId="ADAL" clId="{0D3A9539-7047-4086-A042-C172049BD624}" dt="2022-10-17T19:11:51.736" v="5812" actId="1076"/>
        <pc:sldMkLst>
          <pc:docMk/>
          <pc:sldMk cId="3924551403" sldId="859"/>
        </pc:sldMkLst>
        <pc:spChg chg="mod">
          <ac:chgData name="Andrea J. Schokker" userId="9ec3ca08-8439-4bc6-9d2a-5e1b6ba2b04a" providerId="ADAL" clId="{0D3A9539-7047-4086-A042-C172049BD624}" dt="2022-10-17T18:00:50.824" v="4539" actId="207"/>
          <ac:spMkLst>
            <pc:docMk/>
            <pc:sldMk cId="3924551403" sldId="859"/>
            <ac:spMk id="2" creationId="{88699A71-EF8F-2BC0-630F-768272187ACE}"/>
          </ac:spMkLst>
        </pc:spChg>
        <pc:spChg chg="del">
          <ac:chgData name="Andrea J. Schokker" userId="9ec3ca08-8439-4bc6-9d2a-5e1b6ba2b04a" providerId="ADAL" clId="{0D3A9539-7047-4086-A042-C172049BD624}" dt="2022-10-17T18:00:29.150" v="4535" actId="478"/>
          <ac:spMkLst>
            <pc:docMk/>
            <pc:sldMk cId="3924551403" sldId="859"/>
            <ac:spMk id="3" creationId="{8E93F39E-99D9-067D-40CD-1E8598B8A8D6}"/>
          </ac:spMkLst>
        </pc:spChg>
        <pc:spChg chg="del">
          <ac:chgData name="Andrea J. Schokker" userId="9ec3ca08-8439-4bc6-9d2a-5e1b6ba2b04a" providerId="ADAL" clId="{0D3A9539-7047-4086-A042-C172049BD624}" dt="2022-10-17T18:00:29.150" v="4535" actId="478"/>
          <ac:spMkLst>
            <pc:docMk/>
            <pc:sldMk cId="3924551403" sldId="859"/>
            <ac:spMk id="4" creationId="{F33439A4-6292-41FA-3BD5-C0C2A0D0416A}"/>
          </ac:spMkLst>
        </pc:spChg>
        <pc:spChg chg="del">
          <ac:chgData name="Andrea J. Schokker" userId="9ec3ca08-8439-4bc6-9d2a-5e1b6ba2b04a" providerId="ADAL" clId="{0D3A9539-7047-4086-A042-C172049BD624}" dt="2022-10-17T18:00:29.150" v="4535" actId="478"/>
          <ac:spMkLst>
            <pc:docMk/>
            <pc:sldMk cId="3924551403" sldId="859"/>
            <ac:spMk id="5" creationId="{FCDCE563-A40B-15D0-B895-F942F34DBCC0}"/>
          </ac:spMkLst>
        </pc:spChg>
        <pc:spChg chg="add mod">
          <ac:chgData name="Andrea J. Schokker" userId="9ec3ca08-8439-4bc6-9d2a-5e1b6ba2b04a" providerId="ADAL" clId="{0D3A9539-7047-4086-A042-C172049BD624}" dt="2022-10-17T18:02:15.100" v="4586" actId="1076"/>
          <ac:spMkLst>
            <pc:docMk/>
            <pc:sldMk cId="3924551403" sldId="859"/>
            <ac:spMk id="8" creationId="{7B326FE7-0683-338B-062E-953A5F7EB0CD}"/>
          </ac:spMkLst>
        </pc:spChg>
        <pc:spChg chg="add mod">
          <ac:chgData name="Andrea J. Schokker" userId="9ec3ca08-8439-4bc6-9d2a-5e1b6ba2b04a" providerId="ADAL" clId="{0D3A9539-7047-4086-A042-C172049BD624}" dt="2022-10-17T18:02:21.884" v="4587" actId="1076"/>
          <ac:spMkLst>
            <pc:docMk/>
            <pc:sldMk cId="3924551403" sldId="859"/>
            <ac:spMk id="9" creationId="{141DD68E-317E-0585-9BE4-34287BA6912D}"/>
          </ac:spMkLst>
        </pc:spChg>
        <pc:picChg chg="add mod">
          <ac:chgData name="Andrea J. Schokker" userId="9ec3ca08-8439-4bc6-9d2a-5e1b6ba2b04a" providerId="ADAL" clId="{0D3A9539-7047-4086-A042-C172049BD624}" dt="2022-10-17T19:11:51.736" v="5812" actId="1076"/>
          <ac:picMkLst>
            <pc:docMk/>
            <pc:sldMk cId="3924551403" sldId="859"/>
            <ac:picMk id="6" creationId="{45791969-244B-0FE7-D0E6-07113BB02AE3}"/>
          </ac:picMkLst>
        </pc:picChg>
        <pc:picChg chg="add mod">
          <ac:chgData name="Andrea J. Schokker" userId="9ec3ca08-8439-4bc6-9d2a-5e1b6ba2b04a" providerId="ADAL" clId="{0D3A9539-7047-4086-A042-C172049BD624}" dt="2022-10-17T18:01:00.765" v="4541" actId="1076"/>
          <ac:picMkLst>
            <pc:docMk/>
            <pc:sldMk cId="3924551403" sldId="859"/>
            <ac:picMk id="7" creationId="{72C90FFB-A75B-52FD-19C8-D5E39FBC1AE8}"/>
          </ac:picMkLst>
        </pc:picChg>
      </pc:sldChg>
      <pc:sldChg chg="addSp delSp modSp new mod ord">
        <pc:chgData name="Andrea J. Schokker" userId="9ec3ca08-8439-4bc6-9d2a-5e1b6ba2b04a" providerId="ADAL" clId="{0D3A9539-7047-4086-A042-C172049BD624}" dt="2022-10-17T18:05:06.748" v="4624"/>
        <pc:sldMkLst>
          <pc:docMk/>
          <pc:sldMk cId="1489899799" sldId="860"/>
        </pc:sldMkLst>
        <pc:spChg chg="del mod">
          <ac:chgData name="Andrea J. Schokker" userId="9ec3ca08-8439-4bc6-9d2a-5e1b6ba2b04a" providerId="ADAL" clId="{0D3A9539-7047-4086-A042-C172049BD624}" dt="2022-10-17T18:02:57.045" v="4601" actId="478"/>
          <ac:spMkLst>
            <pc:docMk/>
            <pc:sldMk cId="1489899799" sldId="860"/>
            <ac:spMk id="2" creationId="{BF150735-C476-E655-A474-14A509DC08AE}"/>
          </ac:spMkLst>
        </pc:spChg>
        <pc:spChg chg="del mod">
          <ac:chgData name="Andrea J. Schokker" userId="9ec3ca08-8439-4bc6-9d2a-5e1b6ba2b04a" providerId="ADAL" clId="{0D3A9539-7047-4086-A042-C172049BD624}" dt="2022-10-17T18:03:07.320" v="4607" actId="478"/>
          <ac:spMkLst>
            <pc:docMk/>
            <pc:sldMk cId="1489899799" sldId="860"/>
            <ac:spMk id="3" creationId="{13596A1A-952C-7B63-78DF-C5196AC64F78}"/>
          </ac:spMkLst>
        </pc:spChg>
        <pc:spChg chg="del mod">
          <ac:chgData name="Andrea J. Schokker" userId="9ec3ca08-8439-4bc6-9d2a-5e1b6ba2b04a" providerId="ADAL" clId="{0D3A9539-7047-4086-A042-C172049BD624}" dt="2022-10-17T18:03:00.507" v="4603" actId="478"/>
          <ac:spMkLst>
            <pc:docMk/>
            <pc:sldMk cId="1489899799" sldId="860"/>
            <ac:spMk id="4" creationId="{94BE467F-A458-EB45-F378-AAE02616567A}"/>
          </ac:spMkLst>
        </pc:spChg>
        <pc:spChg chg="del mod">
          <ac:chgData name="Andrea J. Schokker" userId="9ec3ca08-8439-4bc6-9d2a-5e1b6ba2b04a" providerId="ADAL" clId="{0D3A9539-7047-4086-A042-C172049BD624}" dt="2022-10-17T18:02:55.216" v="4600" actId="478"/>
          <ac:spMkLst>
            <pc:docMk/>
            <pc:sldMk cId="1489899799" sldId="860"/>
            <ac:spMk id="5" creationId="{CB471579-7154-066B-94A2-A39B9D7E3E64}"/>
          </ac:spMkLst>
        </pc:spChg>
        <pc:spChg chg="add del mod">
          <ac:chgData name="Andrea J. Schokker" userId="9ec3ca08-8439-4bc6-9d2a-5e1b6ba2b04a" providerId="ADAL" clId="{0D3A9539-7047-4086-A042-C172049BD624}" dt="2022-10-17T18:03:03.212" v="4604" actId="478"/>
          <ac:spMkLst>
            <pc:docMk/>
            <pc:sldMk cId="1489899799" sldId="860"/>
            <ac:spMk id="7" creationId="{78F1536F-2D8D-D4F0-C436-8958BD854BC8}"/>
          </ac:spMkLst>
        </pc:spChg>
        <pc:spChg chg="add del mod">
          <ac:chgData name="Andrea J. Schokker" userId="9ec3ca08-8439-4bc6-9d2a-5e1b6ba2b04a" providerId="ADAL" clId="{0D3A9539-7047-4086-A042-C172049BD624}" dt="2022-10-17T18:03:05.594" v="4606" actId="478"/>
          <ac:spMkLst>
            <pc:docMk/>
            <pc:sldMk cId="1489899799" sldId="860"/>
            <ac:spMk id="9" creationId="{50D3AF58-1048-7618-BC00-2294801D879A}"/>
          </ac:spMkLst>
        </pc:spChg>
        <pc:spChg chg="add del mod">
          <ac:chgData name="Andrea J. Schokker" userId="9ec3ca08-8439-4bc6-9d2a-5e1b6ba2b04a" providerId="ADAL" clId="{0D3A9539-7047-4086-A042-C172049BD624}" dt="2022-10-17T18:03:04.208" v="4605" actId="478"/>
          <ac:spMkLst>
            <pc:docMk/>
            <pc:sldMk cId="1489899799" sldId="860"/>
            <ac:spMk id="11" creationId="{2A97199B-DA83-D5B7-81BE-281E33BE6AC4}"/>
          </ac:spMkLst>
        </pc:spChg>
        <pc:spChg chg="add del mod">
          <ac:chgData name="Andrea J. Schokker" userId="9ec3ca08-8439-4bc6-9d2a-5e1b6ba2b04a" providerId="ADAL" clId="{0D3A9539-7047-4086-A042-C172049BD624}" dt="2022-10-17T18:03:11.108" v="4608" actId="478"/>
          <ac:spMkLst>
            <pc:docMk/>
            <pc:sldMk cId="1489899799" sldId="860"/>
            <ac:spMk id="13" creationId="{B0D895AC-CE55-FBBD-2CBC-74D7AB536A82}"/>
          </ac:spMkLst>
        </pc:spChg>
        <pc:spChg chg="add del mod">
          <ac:chgData name="Andrea J. Schokker" userId="9ec3ca08-8439-4bc6-9d2a-5e1b6ba2b04a" providerId="ADAL" clId="{0D3A9539-7047-4086-A042-C172049BD624}" dt="2022-10-17T18:03:15.121" v="4610" actId="478"/>
          <ac:spMkLst>
            <pc:docMk/>
            <pc:sldMk cId="1489899799" sldId="860"/>
            <ac:spMk id="14" creationId="{F6BC9044-4D23-CF45-9B63-AF7E4A20F774}"/>
          </ac:spMkLst>
        </pc:spChg>
        <pc:spChg chg="mod">
          <ac:chgData name="Andrea J. Schokker" userId="9ec3ca08-8439-4bc6-9d2a-5e1b6ba2b04a" providerId="ADAL" clId="{0D3A9539-7047-4086-A042-C172049BD624}" dt="2022-10-17T18:03:19.777" v="4611"/>
          <ac:spMkLst>
            <pc:docMk/>
            <pc:sldMk cId="1489899799" sldId="860"/>
            <ac:spMk id="16" creationId="{12A75984-756B-A219-134F-F0643898042B}"/>
          </ac:spMkLst>
        </pc:spChg>
        <pc:spChg chg="mod">
          <ac:chgData name="Andrea J. Schokker" userId="9ec3ca08-8439-4bc6-9d2a-5e1b6ba2b04a" providerId="ADAL" clId="{0D3A9539-7047-4086-A042-C172049BD624}" dt="2022-10-17T18:03:19.777" v="4611"/>
          <ac:spMkLst>
            <pc:docMk/>
            <pc:sldMk cId="1489899799" sldId="860"/>
            <ac:spMk id="17" creationId="{B5A413A7-CABF-58D0-B2E9-53EDE26AF637}"/>
          </ac:spMkLst>
        </pc:spChg>
        <pc:spChg chg="mod">
          <ac:chgData name="Andrea J. Schokker" userId="9ec3ca08-8439-4bc6-9d2a-5e1b6ba2b04a" providerId="ADAL" clId="{0D3A9539-7047-4086-A042-C172049BD624}" dt="2022-10-17T18:03:19.777" v="4611"/>
          <ac:spMkLst>
            <pc:docMk/>
            <pc:sldMk cId="1489899799" sldId="860"/>
            <ac:spMk id="18" creationId="{5FF5E740-CAF1-4E55-DF18-6F84FD4D3157}"/>
          </ac:spMkLst>
        </pc:spChg>
        <pc:spChg chg="mod">
          <ac:chgData name="Andrea J. Schokker" userId="9ec3ca08-8439-4bc6-9d2a-5e1b6ba2b04a" providerId="ADAL" clId="{0D3A9539-7047-4086-A042-C172049BD624}" dt="2022-10-17T18:03:19.777" v="4611"/>
          <ac:spMkLst>
            <pc:docMk/>
            <pc:sldMk cId="1489899799" sldId="860"/>
            <ac:spMk id="19" creationId="{8FBF648A-04FE-FC6F-8933-C1C51EA5F10B}"/>
          </ac:spMkLst>
        </pc:spChg>
        <pc:spChg chg="mod">
          <ac:chgData name="Andrea J. Schokker" userId="9ec3ca08-8439-4bc6-9d2a-5e1b6ba2b04a" providerId="ADAL" clId="{0D3A9539-7047-4086-A042-C172049BD624}" dt="2022-10-17T18:03:19.777" v="4611"/>
          <ac:spMkLst>
            <pc:docMk/>
            <pc:sldMk cId="1489899799" sldId="860"/>
            <ac:spMk id="20" creationId="{73DFC730-F108-D216-13A1-DA0830397DE6}"/>
          </ac:spMkLst>
        </pc:spChg>
        <pc:spChg chg="mod">
          <ac:chgData name="Andrea J. Schokker" userId="9ec3ca08-8439-4bc6-9d2a-5e1b6ba2b04a" providerId="ADAL" clId="{0D3A9539-7047-4086-A042-C172049BD624}" dt="2022-10-17T18:03:19.777" v="4611"/>
          <ac:spMkLst>
            <pc:docMk/>
            <pc:sldMk cId="1489899799" sldId="860"/>
            <ac:spMk id="21" creationId="{4FB0F610-E643-1554-E8FD-3707294BAA7D}"/>
          </ac:spMkLst>
        </pc:spChg>
        <pc:spChg chg="add mod ord">
          <ac:chgData name="Andrea J. Schokker" userId="9ec3ca08-8439-4bc6-9d2a-5e1b6ba2b04a" providerId="ADAL" clId="{0D3A9539-7047-4086-A042-C172049BD624}" dt="2022-10-17T18:04:30.128" v="4620" actId="207"/>
          <ac:spMkLst>
            <pc:docMk/>
            <pc:sldMk cId="1489899799" sldId="860"/>
            <ac:spMk id="22" creationId="{425B9BAC-262B-81A6-6C9C-F7FBEB2E2531}"/>
          </ac:spMkLst>
        </pc:spChg>
        <pc:grpChg chg="add mod">
          <ac:chgData name="Andrea J. Schokker" userId="9ec3ca08-8439-4bc6-9d2a-5e1b6ba2b04a" providerId="ADAL" clId="{0D3A9539-7047-4086-A042-C172049BD624}" dt="2022-10-17T18:04:40.975" v="4622" actId="14100"/>
          <ac:grpSpMkLst>
            <pc:docMk/>
            <pc:sldMk cId="1489899799" sldId="860"/>
            <ac:grpSpMk id="15" creationId="{B9F57D83-864E-41A4-6A45-49D294A19E52}"/>
          </ac:grpSpMkLst>
        </pc:grpChg>
      </pc:sldChg>
      <pc:sldChg chg="addSp delSp modSp new mod">
        <pc:chgData name="Andrea J. Schokker" userId="9ec3ca08-8439-4bc6-9d2a-5e1b6ba2b04a" providerId="ADAL" clId="{0D3A9539-7047-4086-A042-C172049BD624}" dt="2022-10-17T18:14:23.267" v="4897" actId="1035"/>
        <pc:sldMkLst>
          <pc:docMk/>
          <pc:sldMk cId="4290079246" sldId="861"/>
        </pc:sldMkLst>
        <pc:spChg chg="mod">
          <ac:chgData name="Andrea J. Schokker" userId="9ec3ca08-8439-4bc6-9d2a-5e1b6ba2b04a" providerId="ADAL" clId="{0D3A9539-7047-4086-A042-C172049BD624}" dt="2022-10-17T18:09:05.515" v="4762" actId="20577"/>
          <ac:spMkLst>
            <pc:docMk/>
            <pc:sldMk cId="4290079246" sldId="861"/>
            <ac:spMk id="2" creationId="{EE5AAE3C-80D2-CE26-F138-7633435E6834}"/>
          </ac:spMkLst>
        </pc:spChg>
        <pc:spChg chg="mod">
          <ac:chgData name="Andrea J. Schokker" userId="9ec3ca08-8439-4bc6-9d2a-5e1b6ba2b04a" providerId="ADAL" clId="{0D3A9539-7047-4086-A042-C172049BD624}" dt="2022-10-17T18:12:07.305" v="4854" actId="1076"/>
          <ac:spMkLst>
            <pc:docMk/>
            <pc:sldMk cId="4290079246" sldId="861"/>
            <ac:spMk id="3" creationId="{8DFA49F9-EBEC-FF3C-92AC-8467610D8D61}"/>
          </ac:spMkLst>
        </pc:spChg>
        <pc:spChg chg="del">
          <ac:chgData name="Andrea J. Schokker" userId="9ec3ca08-8439-4bc6-9d2a-5e1b6ba2b04a" providerId="ADAL" clId="{0D3A9539-7047-4086-A042-C172049BD624}" dt="2022-10-17T18:11:53.002" v="4849" actId="478"/>
          <ac:spMkLst>
            <pc:docMk/>
            <pc:sldMk cId="4290079246" sldId="861"/>
            <ac:spMk id="4" creationId="{82DD689B-C8FA-8BD8-DBF9-D198EB864D10}"/>
          </ac:spMkLst>
        </pc:spChg>
        <pc:spChg chg="del">
          <ac:chgData name="Andrea J. Schokker" userId="9ec3ca08-8439-4bc6-9d2a-5e1b6ba2b04a" providerId="ADAL" clId="{0D3A9539-7047-4086-A042-C172049BD624}" dt="2022-10-17T18:11:53.002" v="4849" actId="478"/>
          <ac:spMkLst>
            <pc:docMk/>
            <pc:sldMk cId="4290079246" sldId="861"/>
            <ac:spMk id="5" creationId="{3C9F2781-054A-9EA2-2E6D-C98C5D7F20D7}"/>
          </ac:spMkLst>
        </pc:spChg>
        <pc:spChg chg="add mod">
          <ac:chgData name="Andrea J. Schokker" userId="9ec3ca08-8439-4bc6-9d2a-5e1b6ba2b04a" providerId="ADAL" clId="{0D3A9539-7047-4086-A042-C172049BD624}" dt="2022-10-17T18:14:23.267" v="4897" actId="1035"/>
          <ac:spMkLst>
            <pc:docMk/>
            <pc:sldMk cId="4290079246" sldId="861"/>
            <ac:spMk id="6" creationId="{61229740-EA0C-043D-F4E0-9AF85524499F}"/>
          </ac:spMkLst>
        </pc:spChg>
        <pc:picChg chg="add mod">
          <ac:chgData name="Andrea J. Schokker" userId="9ec3ca08-8439-4bc6-9d2a-5e1b6ba2b04a" providerId="ADAL" clId="{0D3A9539-7047-4086-A042-C172049BD624}" dt="2022-10-17T18:14:23.267" v="4897" actId="1035"/>
          <ac:picMkLst>
            <pc:docMk/>
            <pc:sldMk cId="4290079246" sldId="861"/>
            <ac:picMk id="5122" creationId="{DD9F59FC-BBC9-BF9A-158C-1AF48A90B685}"/>
          </ac:picMkLst>
        </pc:picChg>
      </pc:sldChg>
      <pc:sldChg chg="addSp delSp modSp new mod">
        <pc:chgData name="Andrea J. Schokker" userId="9ec3ca08-8439-4bc6-9d2a-5e1b6ba2b04a" providerId="ADAL" clId="{0D3A9539-7047-4086-A042-C172049BD624}" dt="2022-10-17T18:33:06.194" v="5098" actId="1076"/>
        <pc:sldMkLst>
          <pc:docMk/>
          <pc:sldMk cId="894455312" sldId="862"/>
        </pc:sldMkLst>
        <pc:spChg chg="mod">
          <ac:chgData name="Andrea J. Schokker" userId="9ec3ca08-8439-4bc6-9d2a-5e1b6ba2b04a" providerId="ADAL" clId="{0D3A9539-7047-4086-A042-C172049BD624}" dt="2022-10-17T18:15:28.064" v="4919" actId="20577"/>
          <ac:spMkLst>
            <pc:docMk/>
            <pc:sldMk cId="894455312" sldId="862"/>
            <ac:spMk id="2" creationId="{100B42A6-E93D-411A-CDAA-D4B0AB5F4F79}"/>
          </ac:spMkLst>
        </pc:spChg>
        <pc:spChg chg="mod">
          <ac:chgData name="Andrea J. Schokker" userId="9ec3ca08-8439-4bc6-9d2a-5e1b6ba2b04a" providerId="ADAL" clId="{0D3A9539-7047-4086-A042-C172049BD624}" dt="2022-10-17T18:33:06.194" v="5098" actId="1076"/>
          <ac:spMkLst>
            <pc:docMk/>
            <pc:sldMk cId="894455312" sldId="862"/>
            <ac:spMk id="3" creationId="{2DAD3535-1A37-292C-28DE-033F4BEA133F}"/>
          </ac:spMkLst>
        </pc:spChg>
        <pc:spChg chg="del">
          <ac:chgData name="Andrea J. Schokker" userId="9ec3ca08-8439-4bc6-9d2a-5e1b6ba2b04a" providerId="ADAL" clId="{0D3A9539-7047-4086-A042-C172049BD624}" dt="2022-10-17T18:15:30.493" v="4920" actId="478"/>
          <ac:spMkLst>
            <pc:docMk/>
            <pc:sldMk cId="894455312" sldId="862"/>
            <ac:spMk id="4" creationId="{AFCBB15D-CA58-69FC-D2B1-D887EAE6719C}"/>
          </ac:spMkLst>
        </pc:spChg>
        <pc:spChg chg="del">
          <ac:chgData name="Andrea J. Schokker" userId="9ec3ca08-8439-4bc6-9d2a-5e1b6ba2b04a" providerId="ADAL" clId="{0D3A9539-7047-4086-A042-C172049BD624}" dt="2022-10-17T18:15:30.493" v="4920" actId="478"/>
          <ac:spMkLst>
            <pc:docMk/>
            <pc:sldMk cId="894455312" sldId="862"/>
            <ac:spMk id="5" creationId="{DC70B166-192A-3C82-02E1-078C3A2A49E4}"/>
          </ac:spMkLst>
        </pc:spChg>
        <pc:spChg chg="add mod">
          <ac:chgData name="Andrea J. Schokker" userId="9ec3ca08-8439-4bc6-9d2a-5e1b6ba2b04a" providerId="ADAL" clId="{0D3A9539-7047-4086-A042-C172049BD624}" dt="2022-10-17T18:32:15.111" v="5068" actId="207"/>
          <ac:spMkLst>
            <pc:docMk/>
            <pc:sldMk cId="894455312" sldId="862"/>
            <ac:spMk id="6" creationId="{7A8C7D37-3000-8B9E-464C-3FD4BFE8ADF5}"/>
          </ac:spMkLst>
        </pc:spChg>
        <pc:picChg chg="add mod">
          <ac:chgData name="Andrea J. Schokker" userId="9ec3ca08-8439-4bc6-9d2a-5e1b6ba2b04a" providerId="ADAL" clId="{0D3A9539-7047-4086-A042-C172049BD624}" dt="2022-10-17T18:31:57.409" v="5060" actId="1076"/>
          <ac:picMkLst>
            <pc:docMk/>
            <pc:sldMk cId="894455312" sldId="862"/>
            <ac:picMk id="6146" creationId="{A536C717-C5E3-489B-2A86-6F3646F61B0D}"/>
          </ac:picMkLst>
        </pc:picChg>
      </pc:sldChg>
      <pc:sldChg chg="delSp modSp new del mod">
        <pc:chgData name="Andrea J. Schokker" userId="9ec3ca08-8439-4bc6-9d2a-5e1b6ba2b04a" providerId="ADAL" clId="{0D3A9539-7047-4086-A042-C172049BD624}" dt="2022-10-17T18:15:17.218" v="4909" actId="2696"/>
        <pc:sldMkLst>
          <pc:docMk/>
          <pc:sldMk cId="3328195911" sldId="862"/>
        </pc:sldMkLst>
        <pc:spChg chg="mod">
          <ac:chgData name="Andrea J. Schokker" userId="9ec3ca08-8439-4bc6-9d2a-5e1b6ba2b04a" providerId="ADAL" clId="{0D3A9539-7047-4086-A042-C172049BD624}" dt="2022-10-17T18:15:00.916" v="4907" actId="20577"/>
          <ac:spMkLst>
            <pc:docMk/>
            <pc:sldMk cId="3328195911" sldId="862"/>
            <ac:spMk id="2" creationId="{40F2C464-9626-283C-10F0-EB494DB1C7F4}"/>
          </ac:spMkLst>
        </pc:spChg>
        <pc:spChg chg="del">
          <ac:chgData name="Andrea J. Schokker" userId="9ec3ca08-8439-4bc6-9d2a-5e1b6ba2b04a" providerId="ADAL" clId="{0D3A9539-7047-4086-A042-C172049BD624}" dt="2022-10-17T18:15:09.076" v="4908" actId="478"/>
          <ac:spMkLst>
            <pc:docMk/>
            <pc:sldMk cId="3328195911" sldId="862"/>
            <ac:spMk id="4" creationId="{C0999994-40A2-F8E0-CE71-903D3976CD56}"/>
          </ac:spMkLst>
        </pc:spChg>
        <pc:spChg chg="del">
          <ac:chgData name="Andrea J. Schokker" userId="9ec3ca08-8439-4bc6-9d2a-5e1b6ba2b04a" providerId="ADAL" clId="{0D3A9539-7047-4086-A042-C172049BD624}" dt="2022-10-17T18:15:09.076" v="4908" actId="478"/>
          <ac:spMkLst>
            <pc:docMk/>
            <pc:sldMk cId="3328195911" sldId="862"/>
            <ac:spMk id="5" creationId="{3EF7BD8B-6A08-A9EB-2CA2-B3B9A355E643}"/>
          </ac:spMkLst>
        </pc:spChg>
      </pc:sldChg>
      <pc:sldChg chg="addSp delSp modSp new mod">
        <pc:chgData name="Andrea J. Schokker" userId="9ec3ca08-8439-4bc6-9d2a-5e1b6ba2b04a" providerId="ADAL" clId="{0D3A9539-7047-4086-A042-C172049BD624}" dt="2022-10-17T18:45:17.168" v="5165" actId="1076"/>
        <pc:sldMkLst>
          <pc:docMk/>
          <pc:sldMk cId="3786446443" sldId="863"/>
        </pc:sldMkLst>
        <pc:spChg chg="mod">
          <ac:chgData name="Andrea J. Schokker" userId="9ec3ca08-8439-4bc6-9d2a-5e1b6ba2b04a" providerId="ADAL" clId="{0D3A9539-7047-4086-A042-C172049BD624}" dt="2022-10-17T18:37:23.112" v="5158" actId="14100"/>
          <ac:spMkLst>
            <pc:docMk/>
            <pc:sldMk cId="3786446443" sldId="863"/>
            <ac:spMk id="2" creationId="{3989FCDC-2363-5ABA-2CF8-B88ADF9DAF54}"/>
          </ac:spMkLst>
        </pc:spChg>
        <pc:spChg chg="del mod">
          <ac:chgData name="Andrea J. Schokker" userId="9ec3ca08-8439-4bc6-9d2a-5e1b6ba2b04a" providerId="ADAL" clId="{0D3A9539-7047-4086-A042-C172049BD624}" dt="2022-10-17T18:34:11.400" v="5130" actId="478"/>
          <ac:spMkLst>
            <pc:docMk/>
            <pc:sldMk cId="3786446443" sldId="863"/>
            <ac:spMk id="3" creationId="{FD986078-2E5C-A48D-D75D-1700D28246D4}"/>
          </ac:spMkLst>
        </pc:spChg>
        <pc:spChg chg="del">
          <ac:chgData name="Andrea J. Schokker" userId="9ec3ca08-8439-4bc6-9d2a-5e1b6ba2b04a" providerId="ADAL" clId="{0D3A9539-7047-4086-A042-C172049BD624}" dt="2022-10-17T18:33:50.639" v="5125" actId="478"/>
          <ac:spMkLst>
            <pc:docMk/>
            <pc:sldMk cId="3786446443" sldId="863"/>
            <ac:spMk id="4" creationId="{D0124918-0202-958E-4430-B75D5BD5D757}"/>
          </ac:spMkLst>
        </pc:spChg>
        <pc:spChg chg="del">
          <ac:chgData name="Andrea J. Schokker" userId="9ec3ca08-8439-4bc6-9d2a-5e1b6ba2b04a" providerId="ADAL" clId="{0D3A9539-7047-4086-A042-C172049BD624}" dt="2022-10-17T18:33:50.639" v="5125" actId="478"/>
          <ac:spMkLst>
            <pc:docMk/>
            <pc:sldMk cId="3786446443" sldId="863"/>
            <ac:spMk id="5" creationId="{9B0D5545-9019-90A7-9ABE-64B2DE9C4FB5}"/>
          </ac:spMkLst>
        </pc:spChg>
        <pc:picChg chg="add mod">
          <ac:chgData name="Andrea J. Schokker" userId="9ec3ca08-8439-4bc6-9d2a-5e1b6ba2b04a" providerId="ADAL" clId="{0D3A9539-7047-4086-A042-C172049BD624}" dt="2022-10-17T18:37:09.045" v="5134" actId="14100"/>
          <ac:picMkLst>
            <pc:docMk/>
            <pc:sldMk cId="3786446443" sldId="863"/>
            <ac:picMk id="6" creationId="{A0AE2BA1-7E6B-8B43-1070-8708FE5C4B02}"/>
          </ac:picMkLst>
        </pc:picChg>
        <pc:picChg chg="add mod">
          <ac:chgData name="Andrea J. Schokker" userId="9ec3ca08-8439-4bc6-9d2a-5e1b6ba2b04a" providerId="ADAL" clId="{0D3A9539-7047-4086-A042-C172049BD624}" dt="2022-10-17T18:45:17.168" v="5165" actId="1076"/>
          <ac:picMkLst>
            <pc:docMk/>
            <pc:sldMk cId="3786446443" sldId="863"/>
            <ac:picMk id="7170" creationId="{EE0A0174-BAC6-5D54-89AB-99682059DC2E}"/>
          </ac:picMkLst>
        </pc:picChg>
      </pc:sldChg>
      <pc:sldChg chg="addSp delSp modSp new mod">
        <pc:chgData name="Andrea J. Schokker" userId="9ec3ca08-8439-4bc6-9d2a-5e1b6ba2b04a" providerId="ADAL" clId="{0D3A9539-7047-4086-A042-C172049BD624}" dt="2022-10-17T18:48:20.614" v="5220" actId="1076"/>
        <pc:sldMkLst>
          <pc:docMk/>
          <pc:sldMk cId="293955563" sldId="864"/>
        </pc:sldMkLst>
        <pc:spChg chg="mod">
          <ac:chgData name="Andrea J. Schokker" userId="9ec3ca08-8439-4bc6-9d2a-5e1b6ba2b04a" providerId="ADAL" clId="{0D3A9539-7047-4086-A042-C172049BD624}" dt="2022-10-17T18:48:13.693" v="5219" actId="207"/>
          <ac:spMkLst>
            <pc:docMk/>
            <pc:sldMk cId="293955563" sldId="864"/>
            <ac:spMk id="2" creationId="{BE606C4C-DE89-A375-B823-346FE2AB2DB3}"/>
          </ac:spMkLst>
        </pc:spChg>
        <pc:spChg chg="del">
          <ac:chgData name="Andrea J. Schokker" userId="9ec3ca08-8439-4bc6-9d2a-5e1b6ba2b04a" providerId="ADAL" clId="{0D3A9539-7047-4086-A042-C172049BD624}" dt="2022-10-17T18:46:39.263" v="5197" actId="478"/>
          <ac:spMkLst>
            <pc:docMk/>
            <pc:sldMk cId="293955563" sldId="864"/>
            <ac:spMk id="3" creationId="{73B22C20-6176-A7CD-EF1E-37AA50A035B7}"/>
          </ac:spMkLst>
        </pc:spChg>
        <pc:spChg chg="del">
          <ac:chgData name="Andrea J. Schokker" userId="9ec3ca08-8439-4bc6-9d2a-5e1b6ba2b04a" providerId="ADAL" clId="{0D3A9539-7047-4086-A042-C172049BD624}" dt="2022-10-17T18:45:24.372" v="5167" actId="478"/>
          <ac:spMkLst>
            <pc:docMk/>
            <pc:sldMk cId="293955563" sldId="864"/>
            <ac:spMk id="4" creationId="{C9BD4775-2229-7391-C58A-15CB03A2D59F}"/>
          </ac:spMkLst>
        </pc:spChg>
        <pc:spChg chg="del">
          <ac:chgData name="Andrea J. Schokker" userId="9ec3ca08-8439-4bc6-9d2a-5e1b6ba2b04a" providerId="ADAL" clId="{0D3A9539-7047-4086-A042-C172049BD624}" dt="2022-10-17T18:45:24.372" v="5167" actId="478"/>
          <ac:spMkLst>
            <pc:docMk/>
            <pc:sldMk cId="293955563" sldId="864"/>
            <ac:spMk id="5" creationId="{F5C81AB1-A1A3-DD0F-52A4-7127BE095852}"/>
          </ac:spMkLst>
        </pc:spChg>
        <pc:picChg chg="add mod">
          <ac:chgData name="Andrea J. Schokker" userId="9ec3ca08-8439-4bc6-9d2a-5e1b6ba2b04a" providerId="ADAL" clId="{0D3A9539-7047-4086-A042-C172049BD624}" dt="2022-10-17T18:48:20.614" v="5220" actId="1076"/>
          <ac:picMkLst>
            <pc:docMk/>
            <pc:sldMk cId="293955563" sldId="864"/>
            <ac:picMk id="6" creationId="{EAAA2290-12C8-620B-6918-EC4CAB29419C}"/>
          </ac:picMkLst>
        </pc:picChg>
        <pc:picChg chg="add mod">
          <ac:chgData name="Andrea J. Schokker" userId="9ec3ca08-8439-4bc6-9d2a-5e1b6ba2b04a" providerId="ADAL" clId="{0D3A9539-7047-4086-A042-C172049BD624}" dt="2022-10-17T18:47:52.257" v="5211" actId="1076"/>
          <ac:picMkLst>
            <pc:docMk/>
            <pc:sldMk cId="293955563" sldId="864"/>
            <ac:picMk id="7" creationId="{344ADF54-0E21-DD9F-7FCB-D7482BFAD478}"/>
          </ac:picMkLst>
        </pc:picChg>
        <pc:picChg chg="add mod modCrop">
          <ac:chgData name="Andrea J. Schokker" userId="9ec3ca08-8439-4bc6-9d2a-5e1b6ba2b04a" providerId="ADAL" clId="{0D3A9539-7047-4086-A042-C172049BD624}" dt="2022-10-17T18:47:46.605" v="5209" actId="732"/>
          <ac:picMkLst>
            <pc:docMk/>
            <pc:sldMk cId="293955563" sldId="864"/>
            <ac:picMk id="8" creationId="{2EEBCA26-DBAA-E6D4-A64C-E4010350EA73}"/>
          </ac:picMkLst>
        </pc:picChg>
      </pc:sldChg>
      <pc:sldChg chg="addSp delSp modSp new mod">
        <pc:chgData name="Andrea J. Schokker" userId="9ec3ca08-8439-4bc6-9d2a-5e1b6ba2b04a" providerId="ADAL" clId="{0D3A9539-7047-4086-A042-C172049BD624}" dt="2022-10-17T19:18:43.463" v="5824" actId="255"/>
        <pc:sldMkLst>
          <pc:docMk/>
          <pc:sldMk cId="1801550489" sldId="865"/>
        </pc:sldMkLst>
        <pc:spChg chg="mod">
          <ac:chgData name="Andrea J. Schokker" userId="9ec3ca08-8439-4bc6-9d2a-5e1b6ba2b04a" providerId="ADAL" clId="{0D3A9539-7047-4086-A042-C172049BD624}" dt="2022-10-17T18:56:01.351" v="5585" actId="20577"/>
          <ac:spMkLst>
            <pc:docMk/>
            <pc:sldMk cId="1801550489" sldId="865"/>
            <ac:spMk id="2" creationId="{1C4D4F9B-B6EE-F478-0C17-5A8AA83DE414}"/>
          </ac:spMkLst>
        </pc:spChg>
        <pc:spChg chg="del mod">
          <ac:chgData name="Andrea J. Schokker" userId="9ec3ca08-8439-4bc6-9d2a-5e1b6ba2b04a" providerId="ADAL" clId="{0D3A9539-7047-4086-A042-C172049BD624}" dt="2022-10-17T18:54:03.683" v="5313" actId="478"/>
          <ac:spMkLst>
            <pc:docMk/>
            <pc:sldMk cId="1801550489" sldId="865"/>
            <ac:spMk id="3" creationId="{FF569393-E61B-0D0D-3181-E530D1AA0063}"/>
          </ac:spMkLst>
        </pc:spChg>
        <pc:spChg chg="del">
          <ac:chgData name="Andrea J. Schokker" userId="9ec3ca08-8439-4bc6-9d2a-5e1b6ba2b04a" providerId="ADAL" clId="{0D3A9539-7047-4086-A042-C172049BD624}" dt="2022-10-17T18:54:03.683" v="5313" actId="478"/>
          <ac:spMkLst>
            <pc:docMk/>
            <pc:sldMk cId="1801550489" sldId="865"/>
            <ac:spMk id="4" creationId="{769F5552-4E2A-409D-60AF-DF17E5C179FD}"/>
          </ac:spMkLst>
        </pc:spChg>
        <pc:spChg chg="del">
          <ac:chgData name="Andrea J. Schokker" userId="9ec3ca08-8439-4bc6-9d2a-5e1b6ba2b04a" providerId="ADAL" clId="{0D3A9539-7047-4086-A042-C172049BD624}" dt="2022-10-17T18:54:03.683" v="5313" actId="478"/>
          <ac:spMkLst>
            <pc:docMk/>
            <pc:sldMk cId="1801550489" sldId="865"/>
            <ac:spMk id="5" creationId="{10B5EF9B-9E3C-735B-A1B6-19E974B84AD1}"/>
          </ac:spMkLst>
        </pc:spChg>
        <pc:spChg chg="add mod">
          <ac:chgData name="Andrea J. Schokker" userId="9ec3ca08-8439-4bc6-9d2a-5e1b6ba2b04a" providerId="ADAL" clId="{0D3A9539-7047-4086-A042-C172049BD624}" dt="2022-10-17T19:18:43.463" v="5824" actId="255"/>
          <ac:spMkLst>
            <pc:docMk/>
            <pc:sldMk cId="1801550489" sldId="865"/>
            <ac:spMk id="7" creationId="{EC31D3A0-4E32-215C-AF6A-FDE20376EE4C}"/>
          </ac:spMkLst>
        </pc:spChg>
        <pc:spChg chg="add del">
          <ac:chgData name="Andrea J. Schokker" userId="9ec3ca08-8439-4bc6-9d2a-5e1b6ba2b04a" providerId="ADAL" clId="{0D3A9539-7047-4086-A042-C172049BD624}" dt="2022-10-17T19:02:58.287" v="5677" actId="478"/>
          <ac:spMkLst>
            <pc:docMk/>
            <pc:sldMk cId="1801550489" sldId="865"/>
            <ac:spMk id="8" creationId="{F6DFFF02-4E2F-2217-A074-F8DB562FC9D1}"/>
          </ac:spMkLst>
        </pc:spChg>
        <pc:picChg chg="add mod modCrop">
          <ac:chgData name="Andrea J. Schokker" userId="9ec3ca08-8439-4bc6-9d2a-5e1b6ba2b04a" providerId="ADAL" clId="{0D3A9539-7047-4086-A042-C172049BD624}" dt="2022-10-17T19:15:52.557" v="5819" actId="1076"/>
          <ac:picMkLst>
            <pc:docMk/>
            <pc:sldMk cId="1801550489" sldId="865"/>
            <ac:picMk id="9" creationId="{DE2086A1-2E0A-18A3-B359-705FD3B79B38}"/>
          </ac:picMkLst>
        </pc:picChg>
        <pc:picChg chg="add mod">
          <ac:chgData name="Andrea J. Schokker" userId="9ec3ca08-8439-4bc6-9d2a-5e1b6ba2b04a" providerId="ADAL" clId="{0D3A9539-7047-4086-A042-C172049BD624}" dt="2022-10-17T19:15:53.947" v="5820" actId="1076"/>
          <ac:picMkLst>
            <pc:docMk/>
            <pc:sldMk cId="1801550489" sldId="865"/>
            <ac:picMk id="8196" creationId="{60F069C0-AEA1-53AE-19C2-06E862FD8375}"/>
          </ac:picMkLst>
        </pc:picChg>
      </pc:sldChg>
      <pc:sldMasterChg chg="del delSldLayout">
        <pc:chgData name="Andrea J. Schokker" userId="9ec3ca08-8439-4bc6-9d2a-5e1b6ba2b04a" providerId="ADAL" clId="{0D3A9539-7047-4086-A042-C172049BD624}" dt="2022-10-17T16:42:10.018" v="2480" actId="47"/>
        <pc:sldMasterMkLst>
          <pc:docMk/>
          <pc:sldMasterMk cId="3823987554" sldId="2147483738"/>
        </pc:sldMasterMkLst>
        <pc:sldLayoutChg chg="del">
          <pc:chgData name="Andrea J. Schokker" userId="9ec3ca08-8439-4bc6-9d2a-5e1b6ba2b04a" providerId="ADAL" clId="{0D3A9539-7047-4086-A042-C172049BD624}" dt="2022-10-17T16:42:10.018" v="2480" actId="47"/>
          <pc:sldLayoutMkLst>
            <pc:docMk/>
            <pc:sldMasterMk cId="3823987554" sldId="2147483738"/>
            <pc:sldLayoutMk cId="1138159425" sldId="2147483739"/>
          </pc:sldLayoutMkLst>
        </pc:sldLayoutChg>
        <pc:sldLayoutChg chg="del">
          <pc:chgData name="Andrea J. Schokker" userId="9ec3ca08-8439-4bc6-9d2a-5e1b6ba2b04a" providerId="ADAL" clId="{0D3A9539-7047-4086-A042-C172049BD624}" dt="2022-10-17T16:42:10.018" v="2480" actId="47"/>
          <pc:sldLayoutMkLst>
            <pc:docMk/>
            <pc:sldMasterMk cId="3823987554" sldId="2147483738"/>
            <pc:sldLayoutMk cId="2147441358" sldId="2147483740"/>
          </pc:sldLayoutMkLst>
        </pc:sldLayoutChg>
        <pc:sldLayoutChg chg="del">
          <pc:chgData name="Andrea J. Schokker" userId="9ec3ca08-8439-4bc6-9d2a-5e1b6ba2b04a" providerId="ADAL" clId="{0D3A9539-7047-4086-A042-C172049BD624}" dt="2022-10-17T16:42:10.018" v="2480" actId="47"/>
          <pc:sldLayoutMkLst>
            <pc:docMk/>
            <pc:sldMasterMk cId="3823987554" sldId="2147483738"/>
            <pc:sldLayoutMk cId="2023000274" sldId="2147483741"/>
          </pc:sldLayoutMkLst>
        </pc:sldLayoutChg>
        <pc:sldLayoutChg chg="del">
          <pc:chgData name="Andrea J. Schokker" userId="9ec3ca08-8439-4bc6-9d2a-5e1b6ba2b04a" providerId="ADAL" clId="{0D3A9539-7047-4086-A042-C172049BD624}" dt="2022-10-17T16:42:10.018" v="2480" actId="47"/>
          <pc:sldLayoutMkLst>
            <pc:docMk/>
            <pc:sldMasterMk cId="3823987554" sldId="2147483738"/>
            <pc:sldLayoutMk cId="1147217513" sldId="2147483742"/>
          </pc:sldLayoutMkLst>
        </pc:sldLayoutChg>
        <pc:sldLayoutChg chg="del">
          <pc:chgData name="Andrea J. Schokker" userId="9ec3ca08-8439-4bc6-9d2a-5e1b6ba2b04a" providerId="ADAL" clId="{0D3A9539-7047-4086-A042-C172049BD624}" dt="2022-10-17T16:42:10.018" v="2480" actId="47"/>
          <pc:sldLayoutMkLst>
            <pc:docMk/>
            <pc:sldMasterMk cId="3823987554" sldId="2147483738"/>
            <pc:sldLayoutMk cId="3142034960" sldId="2147483743"/>
          </pc:sldLayoutMkLst>
        </pc:sldLayoutChg>
        <pc:sldLayoutChg chg="del">
          <pc:chgData name="Andrea J. Schokker" userId="9ec3ca08-8439-4bc6-9d2a-5e1b6ba2b04a" providerId="ADAL" clId="{0D3A9539-7047-4086-A042-C172049BD624}" dt="2022-10-17T16:42:10.018" v="2480" actId="47"/>
          <pc:sldLayoutMkLst>
            <pc:docMk/>
            <pc:sldMasterMk cId="3823987554" sldId="2147483738"/>
            <pc:sldLayoutMk cId="2411458295" sldId="2147483744"/>
          </pc:sldLayoutMkLst>
        </pc:sldLayoutChg>
        <pc:sldLayoutChg chg="del">
          <pc:chgData name="Andrea J. Schokker" userId="9ec3ca08-8439-4bc6-9d2a-5e1b6ba2b04a" providerId="ADAL" clId="{0D3A9539-7047-4086-A042-C172049BD624}" dt="2022-10-17T16:42:10.018" v="2480" actId="47"/>
          <pc:sldLayoutMkLst>
            <pc:docMk/>
            <pc:sldMasterMk cId="3823987554" sldId="2147483738"/>
            <pc:sldLayoutMk cId="2024099703" sldId="2147483745"/>
          </pc:sldLayoutMkLst>
        </pc:sldLayoutChg>
        <pc:sldLayoutChg chg="del">
          <pc:chgData name="Andrea J. Schokker" userId="9ec3ca08-8439-4bc6-9d2a-5e1b6ba2b04a" providerId="ADAL" clId="{0D3A9539-7047-4086-A042-C172049BD624}" dt="2022-10-17T16:42:10.018" v="2480" actId="47"/>
          <pc:sldLayoutMkLst>
            <pc:docMk/>
            <pc:sldMasterMk cId="3823987554" sldId="2147483738"/>
            <pc:sldLayoutMk cId="2372257113" sldId="2147483746"/>
          </pc:sldLayoutMkLst>
        </pc:sldLayoutChg>
        <pc:sldLayoutChg chg="del">
          <pc:chgData name="Andrea J. Schokker" userId="9ec3ca08-8439-4bc6-9d2a-5e1b6ba2b04a" providerId="ADAL" clId="{0D3A9539-7047-4086-A042-C172049BD624}" dt="2022-10-17T16:42:10.018" v="2480" actId="47"/>
          <pc:sldLayoutMkLst>
            <pc:docMk/>
            <pc:sldMasterMk cId="3823987554" sldId="2147483738"/>
            <pc:sldLayoutMk cId="2880837314" sldId="2147483747"/>
          </pc:sldLayoutMkLst>
        </pc:sldLayoutChg>
        <pc:sldLayoutChg chg="del">
          <pc:chgData name="Andrea J. Schokker" userId="9ec3ca08-8439-4bc6-9d2a-5e1b6ba2b04a" providerId="ADAL" clId="{0D3A9539-7047-4086-A042-C172049BD624}" dt="2022-10-17T16:42:10.018" v="2480" actId="47"/>
          <pc:sldLayoutMkLst>
            <pc:docMk/>
            <pc:sldMasterMk cId="3823987554" sldId="2147483738"/>
            <pc:sldLayoutMk cId="2286153499" sldId="2147483748"/>
          </pc:sldLayoutMkLst>
        </pc:sldLayoutChg>
      </pc:sldMasterChg>
      <pc:sldMasterChg chg="del delSldLayout">
        <pc:chgData name="Andrea J. Schokker" userId="9ec3ca08-8439-4bc6-9d2a-5e1b6ba2b04a" providerId="ADAL" clId="{0D3A9539-7047-4086-A042-C172049BD624}" dt="2022-10-17T16:42:10.018" v="2480" actId="47"/>
        <pc:sldMasterMkLst>
          <pc:docMk/>
          <pc:sldMasterMk cId="1449520801" sldId="2147483749"/>
        </pc:sldMasterMkLst>
        <pc:sldLayoutChg chg="del">
          <pc:chgData name="Andrea J. Schokker" userId="9ec3ca08-8439-4bc6-9d2a-5e1b6ba2b04a" providerId="ADAL" clId="{0D3A9539-7047-4086-A042-C172049BD624}" dt="2022-10-17T16:42:10.018" v="2480" actId="47"/>
          <pc:sldLayoutMkLst>
            <pc:docMk/>
            <pc:sldMasterMk cId="1449520801" sldId="2147483749"/>
            <pc:sldLayoutMk cId="3973519628" sldId="2147483750"/>
          </pc:sldLayoutMkLst>
        </pc:sldLayoutChg>
        <pc:sldLayoutChg chg="del">
          <pc:chgData name="Andrea J. Schokker" userId="9ec3ca08-8439-4bc6-9d2a-5e1b6ba2b04a" providerId="ADAL" clId="{0D3A9539-7047-4086-A042-C172049BD624}" dt="2022-10-17T16:42:10.018" v="2480" actId="47"/>
          <pc:sldLayoutMkLst>
            <pc:docMk/>
            <pc:sldMasterMk cId="1449520801" sldId="2147483749"/>
            <pc:sldLayoutMk cId="2112670439" sldId="2147483751"/>
          </pc:sldLayoutMkLst>
        </pc:sldLayoutChg>
        <pc:sldLayoutChg chg="del">
          <pc:chgData name="Andrea J. Schokker" userId="9ec3ca08-8439-4bc6-9d2a-5e1b6ba2b04a" providerId="ADAL" clId="{0D3A9539-7047-4086-A042-C172049BD624}" dt="2022-10-17T16:42:10.018" v="2480" actId="47"/>
          <pc:sldLayoutMkLst>
            <pc:docMk/>
            <pc:sldMasterMk cId="1449520801" sldId="2147483749"/>
            <pc:sldLayoutMk cId="94849175" sldId="2147483752"/>
          </pc:sldLayoutMkLst>
        </pc:sldLayoutChg>
        <pc:sldLayoutChg chg="del">
          <pc:chgData name="Andrea J. Schokker" userId="9ec3ca08-8439-4bc6-9d2a-5e1b6ba2b04a" providerId="ADAL" clId="{0D3A9539-7047-4086-A042-C172049BD624}" dt="2022-10-17T16:42:10.018" v="2480" actId="47"/>
          <pc:sldLayoutMkLst>
            <pc:docMk/>
            <pc:sldMasterMk cId="1449520801" sldId="2147483749"/>
            <pc:sldLayoutMk cId="299334443" sldId="2147483753"/>
          </pc:sldLayoutMkLst>
        </pc:sldLayoutChg>
        <pc:sldLayoutChg chg="del">
          <pc:chgData name="Andrea J. Schokker" userId="9ec3ca08-8439-4bc6-9d2a-5e1b6ba2b04a" providerId="ADAL" clId="{0D3A9539-7047-4086-A042-C172049BD624}" dt="2022-10-17T16:42:10.018" v="2480" actId="47"/>
          <pc:sldLayoutMkLst>
            <pc:docMk/>
            <pc:sldMasterMk cId="1449520801" sldId="2147483749"/>
            <pc:sldLayoutMk cId="2826070740" sldId="2147483754"/>
          </pc:sldLayoutMkLst>
        </pc:sldLayoutChg>
        <pc:sldLayoutChg chg="del">
          <pc:chgData name="Andrea J. Schokker" userId="9ec3ca08-8439-4bc6-9d2a-5e1b6ba2b04a" providerId="ADAL" clId="{0D3A9539-7047-4086-A042-C172049BD624}" dt="2022-10-17T16:42:10.018" v="2480" actId="47"/>
          <pc:sldLayoutMkLst>
            <pc:docMk/>
            <pc:sldMasterMk cId="1449520801" sldId="2147483749"/>
            <pc:sldLayoutMk cId="4207741179" sldId="2147483755"/>
          </pc:sldLayoutMkLst>
        </pc:sldLayoutChg>
        <pc:sldLayoutChg chg="del">
          <pc:chgData name="Andrea J. Schokker" userId="9ec3ca08-8439-4bc6-9d2a-5e1b6ba2b04a" providerId="ADAL" clId="{0D3A9539-7047-4086-A042-C172049BD624}" dt="2022-10-17T16:42:10.018" v="2480" actId="47"/>
          <pc:sldLayoutMkLst>
            <pc:docMk/>
            <pc:sldMasterMk cId="1449520801" sldId="2147483749"/>
            <pc:sldLayoutMk cId="215485735" sldId="2147483756"/>
          </pc:sldLayoutMkLst>
        </pc:sldLayoutChg>
        <pc:sldLayoutChg chg="del">
          <pc:chgData name="Andrea J. Schokker" userId="9ec3ca08-8439-4bc6-9d2a-5e1b6ba2b04a" providerId="ADAL" clId="{0D3A9539-7047-4086-A042-C172049BD624}" dt="2022-10-17T16:42:10.018" v="2480" actId="47"/>
          <pc:sldLayoutMkLst>
            <pc:docMk/>
            <pc:sldMasterMk cId="1449520801" sldId="2147483749"/>
            <pc:sldLayoutMk cId="2648177857" sldId="2147483757"/>
          </pc:sldLayoutMkLst>
        </pc:sldLayoutChg>
        <pc:sldLayoutChg chg="del">
          <pc:chgData name="Andrea J. Schokker" userId="9ec3ca08-8439-4bc6-9d2a-5e1b6ba2b04a" providerId="ADAL" clId="{0D3A9539-7047-4086-A042-C172049BD624}" dt="2022-10-17T16:42:10.018" v="2480" actId="47"/>
          <pc:sldLayoutMkLst>
            <pc:docMk/>
            <pc:sldMasterMk cId="1449520801" sldId="2147483749"/>
            <pc:sldLayoutMk cId="362491710" sldId="2147483758"/>
          </pc:sldLayoutMkLst>
        </pc:sldLayoutChg>
      </pc:sldMasterChg>
      <pc:sldMasterChg chg="del delSldLayout">
        <pc:chgData name="Andrea J. Schokker" userId="9ec3ca08-8439-4bc6-9d2a-5e1b6ba2b04a" providerId="ADAL" clId="{0D3A9539-7047-4086-A042-C172049BD624}" dt="2022-10-17T16:42:10.018" v="2480" actId="47"/>
        <pc:sldMasterMkLst>
          <pc:docMk/>
          <pc:sldMasterMk cId="535065706" sldId="2147483759"/>
        </pc:sldMasterMkLst>
        <pc:sldLayoutChg chg="del">
          <pc:chgData name="Andrea J. Schokker" userId="9ec3ca08-8439-4bc6-9d2a-5e1b6ba2b04a" providerId="ADAL" clId="{0D3A9539-7047-4086-A042-C172049BD624}" dt="2022-10-17T16:42:10.018" v="2480" actId="47"/>
          <pc:sldLayoutMkLst>
            <pc:docMk/>
            <pc:sldMasterMk cId="535065706" sldId="2147483759"/>
            <pc:sldLayoutMk cId="2205361065" sldId="2147483760"/>
          </pc:sldLayoutMkLst>
        </pc:sldLayoutChg>
        <pc:sldLayoutChg chg="del">
          <pc:chgData name="Andrea J. Schokker" userId="9ec3ca08-8439-4bc6-9d2a-5e1b6ba2b04a" providerId="ADAL" clId="{0D3A9539-7047-4086-A042-C172049BD624}" dt="2022-10-17T16:42:10.018" v="2480" actId="47"/>
          <pc:sldLayoutMkLst>
            <pc:docMk/>
            <pc:sldMasterMk cId="535065706" sldId="2147483759"/>
            <pc:sldLayoutMk cId="2954628369" sldId="2147483761"/>
          </pc:sldLayoutMkLst>
        </pc:sldLayoutChg>
        <pc:sldLayoutChg chg="del">
          <pc:chgData name="Andrea J. Schokker" userId="9ec3ca08-8439-4bc6-9d2a-5e1b6ba2b04a" providerId="ADAL" clId="{0D3A9539-7047-4086-A042-C172049BD624}" dt="2022-10-17T16:42:10.018" v="2480" actId="47"/>
          <pc:sldLayoutMkLst>
            <pc:docMk/>
            <pc:sldMasterMk cId="535065706" sldId="2147483759"/>
            <pc:sldLayoutMk cId="4269714249" sldId="2147483762"/>
          </pc:sldLayoutMkLst>
        </pc:sldLayoutChg>
        <pc:sldLayoutChg chg="del">
          <pc:chgData name="Andrea J. Schokker" userId="9ec3ca08-8439-4bc6-9d2a-5e1b6ba2b04a" providerId="ADAL" clId="{0D3A9539-7047-4086-A042-C172049BD624}" dt="2022-10-17T16:42:10.018" v="2480" actId="47"/>
          <pc:sldLayoutMkLst>
            <pc:docMk/>
            <pc:sldMasterMk cId="535065706" sldId="2147483759"/>
            <pc:sldLayoutMk cId="1294718481" sldId="2147483763"/>
          </pc:sldLayoutMkLst>
        </pc:sldLayoutChg>
        <pc:sldLayoutChg chg="del">
          <pc:chgData name="Andrea J. Schokker" userId="9ec3ca08-8439-4bc6-9d2a-5e1b6ba2b04a" providerId="ADAL" clId="{0D3A9539-7047-4086-A042-C172049BD624}" dt="2022-10-17T16:42:10.018" v="2480" actId="47"/>
          <pc:sldLayoutMkLst>
            <pc:docMk/>
            <pc:sldMasterMk cId="535065706" sldId="2147483759"/>
            <pc:sldLayoutMk cId="4046044109" sldId="2147483764"/>
          </pc:sldLayoutMkLst>
        </pc:sldLayoutChg>
      </pc:sldMasterChg>
    </pc:docChg>
  </pc:docChgLst>
  <pc:docChgLst>
    <pc:chgData name="Sureka Sumanasooriya" userId="bc14e4dc-b98e-436f-a797-9a84ded3b49e" providerId="ADAL" clId="{BD149DD8-4D8D-4B67-9DA9-EA30544FFBB2}"/>
    <pc:docChg chg="modSld">
      <pc:chgData name="Sureka Sumanasooriya" userId="bc14e4dc-b98e-436f-a797-9a84ded3b49e" providerId="ADAL" clId="{BD149DD8-4D8D-4B67-9DA9-EA30544FFBB2}" dt="2023-05-15T18:49:32.420" v="0" actId="14100"/>
      <pc:docMkLst>
        <pc:docMk/>
      </pc:docMkLst>
      <pc:sldChg chg="modSp mod">
        <pc:chgData name="Sureka Sumanasooriya" userId="bc14e4dc-b98e-436f-a797-9a84ded3b49e" providerId="ADAL" clId="{BD149DD8-4D8D-4B67-9DA9-EA30544FFBB2}" dt="2023-05-15T18:49:32.420" v="0" actId="14100"/>
        <pc:sldMkLst>
          <pc:docMk/>
          <pc:sldMk cId="4061031909" sldId="845"/>
        </pc:sldMkLst>
        <pc:picChg chg="mod">
          <ac:chgData name="Sureka Sumanasooriya" userId="bc14e4dc-b98e-436f-a797-9a84ded3b49e" providerId="ADAL" clId="{BD149DD8-4D8D-4B67-9DA9-EA30544FFBB2}" dt="2023-05-15T18:49:32.420" v="0" actId="14100"/>
          <ac:picMkLst>
            <pc:docMk/>
            <pc:sldMk cId="4061031909" sldId="845"/>
            <ac:picMk id="3" creationId="{4C9E4554-A961-02B3-C5FD-E9ED921C5E7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B66B64-3DDD-4C03-BCCD-D189B8BBAF8D}" type="doc">
      <dgm:prSet loTypeId="urn:microsoft.com/office/officeart/2005/8/layout/pyramid1" loCatId="pyramid" qsTypeId="urn:microsoft.com/office/officeart/2005/8/quickstyle/3d3" qsCatId="3D" csTypeId="urn:microsoft.com/office/officeart/2005/8/colors/colorful1" csCatId="colorful" phldr="1"/>
      <dgm:spPr/>
    </dgm:pt>
    <dgm:pt modelId="{ABF940AC-532D-4B0A-9B2C-0BEC7DABF603}">
      <dgm:prSet phldrT="[Text]" custT="1"/>
      <dgm:spPr/>
      <dgm:t>
        <a:bodyPr/>
        <a:lstStyle/>
        <a:p>
          <a:r>
            <a:rPr lang="en-US" sz="1600" dirty="0"/>
            <a:t>Cradle-to-gate concrete</a:t>
          </a:r>
        </a:p>
      </dgm:t>
    </dgm:pt>
    <dgm:pt modelId="{C97C0B54-E325-4017-9A17-7BB6AF8FB26A}" type="parTrans" cxnId="{85327EA3-20AE-4B9C-B15E-C59EDF672FEC}">
      <dgm:prSet/>
      <dgm:spPr/>
      <dgm:t>
        <a:bodyPr/>
        <a:lstStyle/>
        <a:p>
          <a:endParaRPr lang="en-US"/>
        </a:p>
      </dgm:t>
    </dgm:pt>
    <dgm:pt modelId="{FD50DDC7-15A2-4140-8F3A-D3A41A0710F2}" type="sibTrans" cxnId="{85327EA3-20AE-4B9C-B15E-C59EDF672FEC}">
      <dgm:prSet/>
      <dgm:spPr/>
      <dgm:t>
        <a:bodyPr/>
        <a:lstStyle/>
        <a:p>
          <a:endParaRPr lang="en-US"/>
        </a:p>
      </dgm:t>
    </dgm:pt>
    <dgm:pt modelId="{43670505-8D01-4935-97EB-26C18C317216}">
      <dgm:prSet phldrT="[Text]" custT="1"/>
      <dgm:spPr/>
      <dgm:t>
        <a:bodyPr/>
        <a:lstStyle/>
        <a:p>
          <a:r>
            <a:rPr lang="en-US" sz="2000">
              <a:solidFill>
                <a:schemeClr val="bg1"/>
              </a:solidFill>
            </a:rPr>
            <a:t>Cradle-to-grave concrete</a:t>
          </a:r>
          <a:endParaRPr lang="en-US" sz="2000" dirty="0">
            <a:solidFill>
              <a:schemeClr val="bg1"/>
            </a:solidFill>
          </a:endParaRPr>
        </a:p>
      </dgm:t>
    </dgm:pt>
    <dgm:pt modelId="{0815C430-68D3-454A-971B-71B4BD62B323}" type="parTrans" cxnId="{0A9B4DB2-1FE6-45D6-A2B7-BEAD2EF08E33}">
      <dgm:prSet/>
      <dgm:spPr/>
      <dgm:t>
        <a:bodyPr/>
        <a:lstStyle/>
        <a:p>
          <a:endParaRPr lang="en-US"/>
        </a:p>
      </dgm:t>
    </dgm:pt>
    <dgm:pt modelId="{0E979E58-8268-45E9-B792-57675F07E387}" type="sibTrans" cxnId="{0A9B4DB2-1FE6-45D6-A2B7-BEAD2EF08E33}">
      <dgm:prSet/>
      <dgm:spPr/>
      <dgm:t>
        <a:bodyPr/>
        <a:lstStyle/>
        <a:p>
          <a:endParaRPr lang="en-US"/>
        </a:p>
      </dgm:t>
    </dgm:pt>
    <dgm:pt modelId="{D033D051-AF59-4003-8826-57E6B85FDD97}">
      <dgm:prSet phldrT="[Text]" custT="1"/>
      <dgm:spPr/>
      <dgm:t>
        <a:bodyPr/>
        <a:lstStyle/>
        <a:p>
          <a:r>
            <a:rPr lang="en-US" sz="3200" dirty="0"/>
            <a:t>Building Life Cycle</a:t>
          </a:r>
        </a:p>
      </dgm:t>
    </dgm:pt>
    <dgm:pt modelId="{046FCE8D-BC57-4268-BFA4-956EBC86CCBF}" type="parTrans" cxnId="{7ADFC9BB-2912-440C-85CB-DAB1B0D11A74}">
      <dgm:prSet/>
      <dgm:spPr/>
      <dgm:t>
        <a:bodyPr/>
        <a:lstStyle/>
        <a:p>
          <a:endParaRPr lang="en-US"/>
        </a:p>
      </dgm:t>
    </dgm:pt>
    <dgm:pt modelId="{5DD8B4EC-C74D-4C83-B795-64CA56D7B2F5}" type="sibTrans" cxnId="{7ADFC9BB-2912-440C-85CB-DAB1B0D11A74}">
      <dgm:prSet/>
      <dgm:spPr/>
      <dgm:t>
        <a:bodyPr/>
        <a:lstStyle/>
        <a:p>
          <a:endParaRPr lang="en-US"/>
        </a:p>
      </dgm:t>
    </dgm:pt>
    <dgm:pt modelId="{B8888B54-1DFB-4378-93A6-5A89A1273952}" type="pres">
      <dgm:prSet presAssocID="{2CB66B64-3DDD-4C03-BCCD-D189B8BBAF8D}" presName="Name0" presStyleCnt="0">
        <dgm:presLayoutVars>
          <dgm:dir/>
          <dgm:animLvl val="lvl"/>
          <dgm:resizeHandles val="exact"/>
        </dgm:presLayoutVars>
      </dgm:prSet>
      <dgm:spPr/>
    </dgm:pt>
    <dgm:pt modelId="{1B49E651-7483-4240-A4E4-C7849A584421}" type="pres">
      <dgm:prSet presAssocID="{ABF940AC-532D-4B0A-9B2C-0BEC7DABF603}" presName="Name8" presStyleCnt="0"/>
      <dgm:spPr/>
    </dgm:pt>
    <dgm:pt modelId="{97B49819-01ED-4B92-8182-E7CE366F99E5}" type="pres">
      <dgm:prSet presAssocID="{ABF940AC-532D-4B0A-9B2C-0BEC7DABF603}" presName="level" presStyleLbl="node1" presStyleIdx="0" presStyleCnt="3">
        <dgm:presLayoutVars>
          <dgm:chMax val="1"/>
          <dgm:bulletEnabled val="1"/>
        </dgm:presLayoutVars>
      </dgm:prSet>
      <dgm:spPr/>
    </dgm:pt>
    <dgm:pt modelId="{95900A12-A6F0-41D1-A456-15C4B7E31942}" type="pres">
      <dgm:prSet presAssocID="{ABF940AC-532D-4B0A-9B2C-0BEC7DABF603}" presName="levelTx" presStyleLbl="revTx" presStyleIdx="0" presStyleCnt="0">
        <dgm:presLayoutVars>
          <dgm:chMax val="1"/>
          <dgm:bulletEnabled val="1"/>
        </dgm:presLayoutVars>
      </dgm:prSet>
      <dgm:spPr/>
    </dgm:pt>
    <dgm:pt modelId="{9F3B1AE5-B411-4703-9BA2-5702FFAC586B}" type="pres">
      <dgm:prSet presAssocID="{43670505-8D01-4935-97EB-26C18C317216}" presName="Name8" presStyleCnt="0"/>
      <dgm:spPr/>
    </dgm:pt>
    <dgm:pt modelId="{E14E6C3E-FCAC-4942-9BBB-206367C0EB74}" type="pres">
      <dgm:prSet presAssocID="{43670505-8D01-4935-97EB-26C18C317216}" presName="level" presStyleLbl="node1" presStyleIdx="1" presStyleCnt="3" custScaleY="131828">
        <dgm:presLayoutVars>
          <dgm:chMax val="1"/>
          <dgm:bulletEnabled val="1"/>
        </dgm:presLayoutVars>
      </dgm:prSet>
      <dgm:spPr/>
    </dgm:pt>
    <dgm:pt modelId="{DFCAB64F-13A5-4C8A-8467-082D29A0B5D5}" type="pres">
      <dgm:prSet presAssocID="{43670505-8D01-4935-97EB-26C18C317216}" presName="levelTx" presStyleLbl="revTx" presStyleIdx="0" presStyleCnt="0">
        <dgm:presLayoutVars>
          <dgm:chMax val="1"/>
          <dgm:bulletEnabled val="1"/>
        </dgm:presLayoutVars>
      </dgm:prSet>
      <dgm:spPr/>
    </dgm:pt>
    <dgm:pt modelId="{43CE8F0E-6699-4508-9574-E22EBC92D630}" type="pres">
      <dgm:prSet presAssocID="{D033D051-AF59-4003-8826-57E6B85FDD97}" presName="Name8" presStyleCnt="0"/>
      <dgm:spPr/>
    </dgm:pt>
    <dgm:pt modelId="{968F7B66-EBF0-4489-A0E0-FD23C861CBB0}" type="pres">
      <dgm:prSet presAssocID="{D033D051-AF59-4003-8826-57E6B85FDD97}" presName="level" presStyleLbl="node1" presStyleIdx="2" presStyleCnt="3" custScaleY="262826" custLinFactNeighborX="229">
        <dgm:presLayoutVars>
          <dgm:chMax val="1"/>
          <dgm:bulletEnabled val="1"/>
        </dgm:presLayoutVars>
      </dgm:prSet>
      <dgm:spPr/>
    </dgm:pt>
    <dgm:pt modelId="{3D966CC7-383B-4920-B791-7B25FEFF54D1}" type="pres">
      <dgm:prSet presAssocID="{D033D051-AF59-4003-8826-57E6B85FDD97}" presName="levelTx" presStyleLbl="revTx" presStyleIdx="0" presStyleCnt="0">
        <dgm:presLayoutVars>
          <dgm:chMax val="1"/>
          <dgm:bulletEnabled val="1"/>
        </dgm:presLayoutVars>
      </dgm:prSet>
      <dgm:spPr/>
    </dgm:pt>
  </dgm:ptLst>
  <dgm:cxnLst>
    <dgm:cxn modelId="{2E336B24-9CB1-4380-B8BA-C317E3E6870B}" type="presOf" srcId="{ABF940AC-532D-4B0A-9B2C-0BEC7DABF603}" destId="{97B49819-01ED-4B92-8182-E7CE366F99E5}" srcOrd="0" destOrd="0" presId="urn:microsoft.com/office/officeart/2005/8/layout/pyramid1"/>
    <dgm:cxn modelId="{1611472A-8BFE-4360-A9FB-D91A007B878F}" type="presOf" srcId="{2CB66B64-3DDD-4C03-BCCD-D189B8BBAF8D}" destId="{B8888B54-1DFB-4378-93A6-5A89A1273952}" srcOrd="0" destOrd="0" presId="urn:microsoft.com/office/officeart/2005/8/layout/pyramid1"/>
    <dgm:cxn modelId="{53DD6945-ECE8-44F7-AAE0-63B0448A0FB0}" type="presOf" srcId="{D033D051-AF59-4003-8826-57E6B85FDD97}" destId="{3D966CC7-383B-4920-B791-7B25FEFF54D1}" srcOrd="1" destOrd="0" presId="urn:microsoft.com/office/officeart/2005/8/layout/pyramid1"/>
    <dgm:cxn modelId="{76041659-0E7D-4395-96D4-5718A821883B}" type="presOf" srcId="{43670505-8D01-4935-97EB-26C18C317216}" destId="{E14E6C3E-FCAC-4942-9BBB-206367C0EB74}" srcOrd="0" destOrd="0" presId="urn:microsoft.com/office/officeart/2005/8/layout/pyramid1"/>
    <dgm:cxn modelId="{561D0386-F070-49EB-90DB-BD0D62F1D038}" type="presOf" srcId="{D033D051-AF59-4003-8826-57E6B85FDD97}" destId="{968F7B66-EBF0-4489-A0E0-FD23C861CBB0}" srcOrd="0" destOrd="0" presId="urn:microsoft.com/office/officeart/2005/8/layout/pyramid1"/>
    <dgm:cxn modelId="{85327EA3-20AE-4B9C-B15E-C59EDF672FEC}" srcId="{2CB66B64-3DDD-4C03-BCCD-D189B8BBAF8D}" destId="{ABF940AC-532D-4B0A-9B2C-0BEC7DABF603}" srcOrd="0" destOrd="0" parTransId="{C97C0B54-E325-4017-9A17-7BB6AF8FB26A}" sibTransId="{FD50DDC7-15A2-4140-8F3A-D3A41A0710F2}"/>
    <dgm:cxn modelId="{0A9B4DB2-1FE6-45D6-A2B7-BEAD2EF08E33}" srcId="{2CB66B64-3DDD-4C03-BCCD-D189B8BBAF8D}" destId="{43670505-8D01-4935-97EB-26C18C317216}" srcOrd="1" destOrd="0" parTransId="{0815C430-68D3-454A-971B-71B4BD62B323}" sibTransId="{0E979E58-8268-45E9-B792-57675F07E387}"/>
    <dgm:cxn modelId="{7ADFC9BB-2912-440C-85CB-DAB1B0D11A74}" srcId="{2CB66B64-3DDD-4C03-BCCD-D189B8BBAF8D}" destId="{D033D051-AF59-4003-8826-57E6B85FDD97}" srcOrd="2" destOrd="0" parTransId="{046FCE8D-BC57-4268-BFA4-956EBC86CCBF}" sibTransId="{5DD8B4EC-C74D-4C83-B795-64CA56D7B2F5}"/>
    <dgm:cxn modelId="{3EA0D1DA-6F3E-407B-BE96-9C4A9114142C}" type="presOf" srcId="{43670505-8D01-4935-97EB-26C18C317216}" destId="{DFCAB64F-13A5-4C8A-8467-082D29A0B5D5}" srcOrd="1" destOrd="0" presId="urn:microsoft.com/office/officeart/2005/8/layout/pyramid1"/>
    <dgm:cxn modelId="{D6610AF4-472A-4F60-B0D8-CD16C839273D}" type="presOf" srcId="{ABF940AC-532D-4B0A-9B2C-0BEC7DABF603}" destId="{95900A12-A6F0-41D1-A456-15C4B7E31942}" srcOrd="1" destOrd="0" presId="urn:microsoft.com/office/officeart/2005/8/layout/pyramid1"/>
    <dgm:cxn modelId="{20A2F67C-7E58-4ACA-B9C6-36AFE5ED129A}" type="presParOf" srcId="{B8888B54-1DFB-4378-93A6-5A89A1273952}" destId="{1B49E651-7483-4240-A4E4-C7849A584421}" srcOrd="0" destOrd="0" presId="urn:microsoft.com/office/officeart/2005/8/layout/pyramid1"/>
    <dgm:cxn modelId="{E1C028F8-A7EE-4618-9C33-C1C25083BF98}" type="presParOf" srcId="{1B49E651-7483-4240-A4E4-C7849A584421}" destId="{97B49819-01ED-4B92-8182-E7CE366F99E5}" srcOrd="0" destOrd="0" presId="urn:microsoft.com/office/officeart/2005/8/layout/pyramid1"/>
    <dgm:cxn modelId="{F25E449D-ABFD-4130-BD24-9314ED4B1BD5}" type="presParOf" srcId="{1B49E651-7483-4240-A4E4-C7849A584421}" destId="{95900A12-A6F0-41D1-A456-15C4B7E31942}" srcOrd="1" destOrd="0" presId="urn:microsoft.com/office/officeart/2005/8/layout/pyramid1"/>
    <dgm:cxn modelId="{26A7ED01-13B2-4640-AC98-01EE5CF20CDF}" type="presParOf" srcId="{B8888B54-1DFB-4378-93A6-5A89A1273952}" destId="{9F3B1AE5-B411-4703-9BA2-5702FFAC586B}" srcOrd="1" destOrd="0" presId="urn:microsoft.com/office/officeart/2005/8/layout/pyramid1"/>
    <dgm:cxn modelId="{6956B72E-7D94-4049-A26D-D04C32D18C8D}" type="presParOf" srcId="{9F3B1AE5-B411-4703-9BA2-5702FFAC586B}" destId="{E14E6C3E-FCAC-4942-9BBB-206367C0EB74}" srcOrd="0" destOrd="0" presId="urn:microsoft.com/office/officeart/2005/8/layout/pyramid1"/>
    <dgm:cxn modelId="{2CC8AF33-4544-412A-848A-B292995D5B2A}" type="presParOf" srcId="{9F3B1AE5-B411-4703-9BA2-5702FFAC586B}" destId="{DFCAB64F-13A5-4C8A-8467-082D29A0B5D5}" srcOrd="1" destOrd="0" presId="urn:microsoft.com/office/officeart/2005/8/layout/pyramid1"/>
    <dgm:cxn modelId="{E27C7AE1-E27D-4CF3-A75B-39635F3CEC08}" type="presParOf" srcId="{B8888B54-1DFB-4378-93A6-5A89A1273952}" destId="{43CE8F0E-6699-4508-9574-E22EBC92D630}" srcOrd="2" destOrd="0" presId="urn:microsoft.com/office/officeart/2005/8/layout/pyramid1"/>
    <dgm:cxn modelId="{375E08CF-FAB3-47D2-9A4F-97FD6D3C89AB}" type="presParOf" srcId="{43CE8F0E-6699-4508-9574-E22EBC92D630}" destId="{968F7B66-EBF0-4489-A0E0-FD23C861CBB0}" srcOrd="0" destOrd="0" presId="urn:microsoft.com/office/officeart/2005/8/layout/pyramid1"/>
    <dgm:cxn modelId="{E0A3D36C-9120-49AF-A870-4687667BE13C}" type="presParOf" srcId="{43CE8F0E-6699-4508-9574-E22EBC92D630}" destId="{3D966CC7-383B-4920-B791-7B25FEFF54D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49819-01ED-4B92-8182-E7CE366F99E5}">
      <dsp:nvSpPr>
        <dsp:cNvPr id="0" name=""/>
        <dsp:cNvSpPr/>
      </dsp:nvSpPr>
      <dsp:spPr>
        <a:xfrm>
          <a:off x="1771169" y="0"/>
          <a:ext cx="897580" cy="669848"/>
        </a:xfrm>
        <a:prstGeom prst="trapezoid">
          <a:avLst>
            <a:gd name="adj" fmla="val 66999"/>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Cradle-to-gate concrete</a:t>
          </a:r>
        </a:p>
      </dsp:txBody>
      <dsp:txXfrm>
        <a:off x="1771169" y="0"/>
        <a:ext cx="897580" cy="669848"/>
      </dsp:txXfrm>
    </dsp:sp>
    <dsp:sp modelId="{E14E6C3E-FCAC-4942-9BBB-206367C0EB74}">
      <dsp:nvSpPr>
        <dsp:cNvPr id="0" name=""/>
        <dsp:cNvSpPr/>
      </dsp:nvSpPr>
      <dsp:spPr>
        <a:xfrm>
          <a:off x="1179538" y="669848"/>
          <a:ext cx="2080843" cy="883047"/>
        </a:xfrm>
        <a:prstGeom prst="trapezoid">
          <a:avLst>
            <a:gd name="adj" fmla="val 66999"/>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Cradle-to-grave concrete</a:t>
          </a:r>
          <a:endParaRPr lang="en-US" sz="2000" kern="1200" dirty="0">
            <a:solidFill>
              <a:schemeClr val="bg1"/>
            </a:solidFill>
          </a:endParaRPr>
        </a:p>
      </dsp:txBody>
      <dsp:txXfrm>
        <a:off x="1543685" y="669848"/>
        <a:ext cx="1352548" cy="883047"/>
      </dsp:txXfrm>
    </dsp:sp>
    <dsp:sp modelId="{968F7B66-EBF0-4489-A0E0-FD23C861CBB0}">
      <dsp:nvSpPr>
        <dsp:cNvPr id="0" name=""/>
        <dsp:cNvSpPr/>
      </dsp:nvSpPr>
      <dsp:spPr>
        <a:xfrm>
          <a:off x="0" y="1552895"/>
          <a:ext cx="4439919" cy="1760534"/>
        </a:xfrm>
        <a:prstGeom prst="trapezoid">
          <a:avLst>
            <a:gd name="adj" fmla="val 66999"/>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Building Life Cycle</a:t>
          </a:r>
        </a:p>
      </dsp:txBody>
      <dsp:txXfrm>
        <a:off x="776986" y="1552895"/>
        <a:ext cx="2885948" cy="17605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3137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4cc2fa6589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4cc2fa658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609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16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206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43253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66084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114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5366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1540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20" y="-200"/>
            <a:ext cx="9143821" cy="5142886"/>
            <a:chOff x="2973586" y="5250656"/>
            <a:chExt cx="2856819" cy="1606800"/>
          </a:xfrm>
        </p:grpSpPr>
        <p:sp>
          <p:nvSpPr>
            <p:cNvPr id="11" name="Google Shape;11;p2"/>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9;p2"/>
          <p:cNvSpPr txBox="1">
            <a:spLocks noGrp="1"/>
          </p:cNvSpPr>
          <p:nvPr>
            <p:ph type="ctrTitle" hasCustomPrompt="1"/>
          </p:nvPr>
        </p:nvSpPr>
        <p:spPr>
          <a:xfrm>
            <a:off x="457200" y="799275"/>
            <a:ext cx="5486400" cy="3182100"/>
          </a:xfrm>
          <a:prstGeom prst="rect">
            <a:avLst/>
          </a:prstGeom>
        </p:spPr>
        <p:txBody>
          <a:bodyPr spcFirstLastPara="1" wrap="square" lIns="0" tIns="0" rIns="0" bIns="0" anchor="t" anchorCtr="0">
            <a:noAutofit/>
          </a:bodyPr>
          <a:lstStyle>
            <a:lvl1pPr lvl="0">
              <a:spcBef>
                <a:spcPts val="0"/>
              </a:spcBef>
              <a:spcAft>
                <a:spcPts val="0"/>
              </a:spcAft>
              <a:buSzPts val="5800"/>
              <a:buNone/>
              <a:defRPr sz="5800">
                <a:latin typeface="Franklin Gothic Medium" panose="020B0603020102020204" pitchFamily="34" charset="0"/>
              </a:defRPr>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a:r>
              <a:rPr lang="en-US">
                <a:latin typeface="Franklin Gothic Medium" panose="020B0603020102020204" pitchFamily="34" charset="0"/>
              </a:rPr>
              <a:t>Title</a:t>
            </a:r>
            <a:endParaRPr/>
          </a:p>
        </p:txBody>
      </p:sp>
      <p:pic>
        <p:nvPicPr>
          <p:cNvPr id="20" name="Picture 19">
            <a:extLst>
              <a:ext uri="{FF2B5EF4-FFF2-40B4-BE49-F238E27FC236}">
                <a16:creationId xmlns:a16="http://schemas.microsoft.com/office/drawing/2014/main" id="{CDEB7FAB-DAFC-E075-D55F-FF308282E5A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30679" y="3350865"/>
            <a:ext cx="2828563" cy="165444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grpSp>
        <p:nvGrpSpPr>
          <p:cNvPr id="116" name="Google Shape;116;p11"/>
          <p:cNvGrpSpPr/>
          <p:nvPr/>
        </p:nvGrpSpPr>
        <p:grpSpPr>
          <a:xfrm>
            <a:off x="-120" y="0"/>
            <a:ext cx="9143821" cy="5144623"/>
            <a:chOff x="2973586" y="0"/>
            <a:chExt cx="2856819" cy="1607343"/>
          </a:xfrm>
        </p:grpSpPr>
        <p:sp>
          <p:nvSpPr>
            <p:cNvPr id="117" name="Google Shape;117;p11"/>
            <p:cNvSpPr/>
            <p:nvPr/>
          </p:nvSpPr>
          <p:spPr>
            <a:xfrm>
              <a:off x="2973586" y="0"/>
              <a:ext cx="2856819" cy="1607343"/>
            </a:xfrm>
            <a:custGeom>
              <a:avLst/>
              <a:gdLst/>
              <a:ahLst/>
              <a:cxnLst/>
              <a:rect l="l" t="t" r="r" b="b"/>
              <a:pathLst>
                <a:path w="2856819" h="1607343" extrusionOk="0">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1"/>
            <p:cNvSpPr/>
            <p:nvPr/>
          </p:nvSpPr>
          <p:spPr>
            <a:xfrm>
              <a:off x="2973586" y="278850"/>
              <a:ext cx="319904" cy="223242"/>
            </a:xfrm>
            <a:custGeom>
              <a:avLst/>
              <a:gdLst/>
              <a:ahLst/>
              <a:cxnLst/>
              <a:rect l="l" t="t" r="r" b="b"/>
              <a:pathLst>
                <a:path w="319904" h="223242" extrusionOk="0">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1"/>
            <p:cNvSpPr/>
            <p:nvPr/>
          </p:nvSpPr>
          <p:spPr>
            <a:xfrm>
              <a:off x="4446633" y="0"/>
              <a:ext cx="1380795" cy="242589"/>
            </a:xfrm>
            <a:custGeom>
              <a:avLst/>
              <a:gdLst/>
              <a:ahLst/>
              <a:cxnLst/>
              <a:rect l="l" t="t" r="r" b="b"/>
              <a:pathLst>
                <a:path w="1380795" h="242589" extrusionOk="0">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1"/>
            <p:cNvSpPr/>
            <p:nvPr/>
          </p:nvSpPr>
          <p:spPr>
            <a:xfrm>
              <a:off x="2973586" y="131406"/>
              <a:ext cx="202358" cy="202406"/>
            </a:xfrm>
            <a:custGeom>
              <a:avLst/>
              <a:gdLst/>
              <a:ahLst/>
              <a:cxnLst/>
              <a:rect l="l" t="t" r="r" b="b"/>
              <a:pathLst>
                <a:path w="202358" h="202406" extrusionOk="0">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1"/>
            <p:cNvSpPr/>
            <p:nvPr/>
          </p:nvSpPr>
          <p:spPr>
            <a:xfrm>
              <a:off x="3669936" y="0"/>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2" name="Google Shape;122;p11"/>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pic>
        <p:nvPicPr>
          <p:cNvPr id="9" name="Picture 8">
            <a:extLst>
              <a:ext uri="{FF2B5EF4-FFF2-40B4-BE49-F238E27FC236}">
                <a16:creationId xmlns:a16="http://schemas.microsoft.com/office/drawing/2014/main" id="{7D60A141-D28E-44F4-F1EE-E40810C755B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61476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20" y="-200"/>
            <a:ext cx="9143821" cy="5142886"/>
            <a:chOff x="2973586" y="5250656"/>
            <a:chExt cx="2856819" cy="1606800"/>
          </a:xfrm>
        </p:grpSpPr>
        <p:sp>
          <p:nvSpPr>
            <p:cNvPr id="11" name="Google Shape;11;p2"/>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9;p2"/>
          <p:cNvSpPr txBox="1">
            <a:spLocks noGrp="1"/>
          </p:cNvSpPr>
          <p:nvPr>
            <p:ph type="ctrTitle" hasCustomPrompt="1"/>
          </p:nvPr>
        </p:nvSpPr>
        <p:spPr>
          <a:xfrm>
            <a:off x="457200" y="799275"/>
            <a:ext cx="5486400" cy="3182100"/>
          </a:xfrm>
          <a:prstGeom prst="rect">
            <a:avLst/>
          </a:prstGeom>
        </p:spPr>
        <p:txBody>
          <a:bodyPr spcFirstLastPara="1" wrap="square" lIns="0" tIns="0" rIns="0" bIns="0" anchor="t" anchorCtr="0">
            <a:noAutofit/>
          </a:bodyPr>
          <a:lstStyle>
            <a:lvl1pPr lvl="0">
              <a:spcBef>
                <a:spcPts val="0"/>
              </a:spcBef>
              <a:spcAft>
                <a:spcPts val="0"/>
              </a:spcAft>
              <a:buSzPts val="5800"/>
              <a:buNone/>
              <a:defRPr sz="5800">
                <a:latin typeface="Franklin Gothic Medium" panose="020B0603020102020204" pitchFamily="34" charset="0"/>
              </a:defRPr>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a:r>
              <a:rPr lang="en-US">
                <a:latin typeface="Franklin Gothic Medium" panose="020B0603020102020204" pitchFamily="34" charset="0"/>
              </a:rPr>
              <a:t>Title</a:t>
            </a:r>
            <a:endParaRPr/>
          </a:p>
        </p:txBody>
      </p:sp>
      <p:pic>
        <p:nvPicPr>
          <p:cNvPr id="20" name="Picture 19">
            <a:extLst>
              <a:ext uri="{FF2B5EF4-FFF2-40B4-BE49-F238E27FC236}">
                <a16:creationId xmlns:a16="http://schemas.microsoft.com/office/drawing/2014/main" id="{CDEB7FAB-DAFC-E075-D55F-FF308282E5A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30679" y="3350865"/>
            <a:ext cx="2828563" cy="1654442"/>
          </a:xfrm>
          <a:prstGeom prst="rect">
            <a:avLst/>
          </a:prstGeom>
        </p:spPr>
      </p:pic>
    </p:spTree>
    <p:extLst>
      <p:ext uri="{BB962C8B-B14F-4D97-AF65-F5344CB8AC3E}">
        <p14:creationId xmlns:p14="http://schemas.microsoft.com/office/powerpoint/2010/main" val="2639583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0"/>
        <p:cNvGrpSpPr/>
        <p:nvPr/>
      </p:nvGrpSpPr>
      <p:grpSpPr>
        <a:xfrm>
          <a:off x="0" y="0"/>
          <a:ext cx="0" cy="0"/>
          <a:chOff x="0" y="0"/>
          <a:chExt cx="0" cy="0"/>
        </a:xfrm>
      </p:grpSpPr>
      <p:grpSp>
        <p:nvGrpSpPr>
          <p:cNvPr id="21" name="Google Shape;21;p3"/>
          <p:cNvGrpSpPr/>
          <p:nvPr/>
        </p:nvGrpSpPr>
        <p:grpSpPr>
          <a:xfrm>
            <a:off x="-120" y="-200"/>
            <a:ext cx="9143821" cy="5142886"/>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 name="Google Shape;30;p3"/>
          <p:cNvSpPr txBox="1">
            <a:spLocks noGrp="1"/>
          </p:cNvSpPr>
          <p:nvPr>
            <p:ph type="ctrTitle"/>
          </p:nvPr>
        </p:nvSpPr>
        <p:spPr>
          <a:xfrm>
            <a:off x="457200" y="1430950"/>
            <a:ext cx="5486400" cy="11598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4400">
                <a:latin typeface="Franklin Gothic Medium" panose="020B0603020102020204" pitchFamily="34" charset="0"/>
              </a:defRPr>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31" name="Google Shape;31;p3"/>
          <p:cNvSpPr txBox="1">
            <a:spLocks noGrp="1"/>
          </p:cNvSpPr>
          <p:nvPr>
            <p:ph type="subTitle" idx="1"/>
          </p:nvPr>
        </p:nvSpPr>
        <p:spPr>
          <a:xfrm>
            <a:off x="457200" y="2763852"/>
            <a:ext cx="5486400" cy="7848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pic>
        <p:nvPicPr>
          <p:cNvPr id="13" name="Picture 12">
            <a:extLst>
              <a:ext uri="{FF2B5EF4-FFF2-40B4-BE49-F238E27FC236}">
                <a16:creationId xmlns:a16="http://schemas.microsoft.com/office/drawing/2014/main" id="{CF10FD7C-51DC-5275-E22F-1901C2CBD5C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30679" y="3350865"/>
            <a:ext cx="2828563" cy="1654442"/>
          </a:xfrm>
          <a:prstGeom prst="rect">
            <a:avLst/>
          </a:prstGeom>
        </p:spPr>
      </p:pic>
    </p:spTree>
    <p:extLst>
      <p:ext uri="{BB962C8B-B14F-4D97-AF65-F5344CB8AC3E}">
        <p14:creationId xmlns:p14="http://schemas.microsoft.com/office/powerpoint/2010/main" val="2232553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2"/>
        <p:cNvGrpSpPr/>
        <p:nvPr/>
      </p:nvGrpSpPr>
      <p:grpSpPr>
        <a:xfrm>
          <a:off x="0" y="0"/>
          <a:ext cx="0" cy="0"/>
          <a:chOff x="0" y="0"/>
          <a:chExt cx="0" cy="0"/>
        </a:xfrm>
      </p:grpSpPr>
      <p:grpSp>
        <p:nvGrpSpPr>
          <p:cNvPr id="33" name="Google Shape;33;p4"/>
          <p:cNvGrpSpPr/>
          <p:nvPr/>
        </p:nvGrpSpPr>
        <p:grpSpPr>
          <a:xfrm>
            <a:off x="-238" y="-200"/>
            <a:ext cx="9143821" cy="5143302"/>
            <a:chOff x="6316957" y="5250656"/>
            <a:chExt cx="2856819" cy="1606930"/>
          </a:xfrm>
        </p:grpSpPr>
        <p:sp>
          <p:nvSpPr>
            <p:cNvPr id="34" name="Google Shape;34;p4"/>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 name="Google Shape;44;p4"/>
          <p:cNvSpPr txBox="1">
            <a:spLocks noGrp="1"/>
          </p:cNvSpPr>
          <p:nvPr>
            <p:ph type="body" idx="1"/>
          </p:nvPr>
        </p:nvSpPr>
        <p:spPr>
          <a:xfrm>
            <a:off x="1006900" y="677700"/>
            <a:ext cx="4936800" cy="3409800"/>
          </a:xfrm>
          <a:prstGeom prst="rect">
            <a:avLst/>
          </a:prstGeom>
        </p:spPr>
        <p:txBody>
          <a:bodyPr spcFirstLastPara="1" wrap="square" lIns="0" tIns="0" rIns="0" bIns="0" anchor="t" anchorCtr="0">
            <a:noAutofit/>
          </a:bodyPr>
          <a:lstStyle>
            <a:lvl1pPr marL="457200" lvl="0" indent="-419100" rtl="0">
              <a:spcBef>
                <a:spcPts val="600"/>
              </a:spcBef>
              <a:spcAft>
                <a:spcPts val="0"/>
              </a:spcAft>
              <a:buClr>
                <a:srgbClr val="FFFFFF"/>
              </a:buClr>
              <a:buSzPts val="3000"/>
              <a:buChar char="▰"/>
              <a:defRPr sz="3000" b="1">
                <a:solidFill>
                  <a:srgbClr val="FFFFFF"/>
                </a:solidFill>
              </a:defRPr>
            </a:lvl1pPr>
            <a:lvl2pPr marL="914400" lvl="1" indent="-419100" rtl="0">
              <a:spcBef>
                <a:spcPts val="0"/>
              </a:spcBef>
              <a:spcAft>
                <a:spcPts val="0"/>
              </a:spcAft>
              <a:buClr>
                <a:srgbClr val="FFFFFF"/>
              </a:buClr>
              <a:buSzPts val="3000"/>
              <a:buChar char="▰"/>
              <a:defRPr sz="3000">
                <a:solidFill>
                  <a:srgbClr val="FFFFFF"/>
                </a:solidFill>
              </a:defRPr>
            </a:lvl2pPr>
            <a:lvl3pPr marL="1371600" lvl="2" indent="-419100" rtl="0">
              <a:spcBef>
                <a:spcPts val="0"/>
              </a:spcBef>
              <a:spcAft>
                <a:spcPts val="0"/>
              </a:spcAft>
              <a:buClr>
                <a:srgbClr val="FFFFFF"/>
              </a:buClr>
              <a:buSzPts val="3000"/>
              <a:buChar char="▰"/>
              <a:defRPr sz="3000">
                <a:solidFill>
                  <a:srgbClr val="FFFFFF"/>
                </a:solidFill>
              </a:defRPr>
            </a:lvl3pPr>
            <a:lvl4pPr marL="1828800" lvl="3" indent="-419100" rtl="0">
              <a:spcBef>
                <a:spcPts val="0"/>
              </a:spcBef>
              <a:spcAft>
                <a:spcPts val="0"/>
              </a:spcAft>
              <a:buClr>
                <a:srgbClr val="FFFFFF"/>
              </a:buClr>
              <a:buSzPts val="3000"/>
              <a:buChar char="▰"/>
              <a:defRPr sz="3000">
                <a:solidFill>
                  <a:srgbClr val="FFFFFF"/>
                </a:solidFill>
              </a:defRPr>
            </a:lvl4pPr>
            <a:lvl5pPr marL="2286000" lvl="4" indent="-419100" rtl="0">
              <a:spcBef>
                <a:spcPts val="0"/>
              </a:spcBef>
              <a:spcAft>
                <a:spcPts val="0"/>
              </a:spcAft>
              <a:buClr>
                <a:srgbClr val="FFFFFF"/>
              </a:buClr>
              <a:buSzPts val="3000"/>
              <a:buChar char="▰"/>
              <a:defRPr sz="3000">
                <a:solidFill>
                  <a:srgbClr val="FFFFFF"/>
                </a:solidFill>
              </a:defRPr>
            </a:lvl5pPr>
            <a:lvl6pPr marL="2743200" lvl="5" indent="-419100" rtl="0">
              <a:spcBef>
                <a:spcPts val="0"/>
              </a:spcBef>
              <a:spcAft>
                <a:spcPts val="0"/>
              </a:spcAft>
              <a:buClr>
                <a:srgbClr val="FFFFFF"/>
              </a:buClr>
              <a:buSzPts val="3000"/>
              <a:buChar char="▰"/>
              <a:defRPr sz="3000">
                <a:solidFill>
                  <a:srgbClr val="FFFFFF"/>
                </a:solidFill>
              </a:defRPr>
            </a:lvl6pPr>
            <a:lvl7pPr marL="3200400" lvl="6" indent="-419100" rtl="0">
              <a:spcBef>
                <a:spcPts val="0"/>
              </a:spcBef>
              <a:spcAft>
                <a:spcPts val="0"/>
              </a:spcAft>
              <a:buClr>
                <a:srgbClr val="FFFFFF"/>
              </a:buClr>
              <a:buSzPts val="3000"/>
              <a:buChar char="▰"/>
              <a:defRPr sz="3000">
                <a:solidFill>
                  <a:srgbClr val="FFFFFF"/>
                </a:solidFill>
              </a:defRPr>
            </a:lvl7pPr>
            <a:lvl8pPr marL="3657600" lvl="7" indent="-419100" rtl="0">
              <a:spcBef>
                <a:spcPts val="0"/>
              </a:spcBef>
              <a:spcAft>
                <a:spcPts val="0"/>
              </a:spcAft>
              <a:buClr>
                <a:srgbClr val="FFFFFF"/>
              </a:buClr>
              <a:buSzPts val="3000"/>
              <a:buChar char="▰"/>
              <a:defRPr sz="3000">
                <a:solidFill>
                  <a:srgbClr val="FFFFFF"/>
                </a:solidFill>
              </a:defRPr>
            </a:lvl8pPr>
            <a:lvl9pPr marL="4114800" lvl="8" indent="-419100">
              <a:spcBef>
                <a:spcPts val="0"/>
              </a:spcBef>
              <a:spcAft>
                <a:spcPts val="0"/>
              </a:spcAft>
              <a:buClr>
                <a:srgbClr val="FFFFFF"/>
              </a:buClr>
              <a:buSzPts val="3000"/>
              <a:buChar char="▰"/>
              <a:defRPr sz="3000">
                <a:solidFill>
                  <a:srgbClr val="FFFFFF"/>
                </a:solidFill>
              </a:defRPr>
            </a:lvl9pPr>
          </a:lstStyle>
          <a:p>
            <a:endParaRPr/>
          </a:p>
        </p:txBody>
      </p:sp>
      <p:sp>
        <p:nvSpPr>
          <p:cNvPr id="45" name="Google Shape;45;p4"/>
          <p:cNvSpPr txBox="1"/>
          <p:nvPr/>
        </p:nvSpPr>
        <p:spPr>
          <a:xfrm>
            <a:off x="239550" y="339696"/>
            <a:ext cx="777000" cy="6537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10000">
                <a:solidFill>
                  <a:srgbClr val="FFFFFF"/>
                </a:solidFill>
                <a:latin typeface="Chivo"/>
                <a:ea typeface="Chivo"/>
                <a:cs typeface="Chivo"/>
                <a:sym typeface="Chivo"/>
              </a:rPr>
              <a:t>“</a:t>
            </a:r>
            <a:endParaRPr sz="10000">
              <a:solidFill>
                <a:srgbClr val="FFFFFF"/>
              </a:solidFill>
              <a:latin typeface="Chivo"/>
              <a:ea typeface="Chivo"/>
              <a:cs typeface="Chivo"/>
              <a:sym typeface="Chivo"/>
            </a:endParaRPr>
          </a:p>
        </p:txBody>
      </p:sp>
      <p:pic>
        <p:nvPicPr>
          <p:cNvPr id="16" name="Picture 15">
            <a:extLst>
              <a:ext uri="{FF2B5EF4-FFF2-40B4-BE49-F238E27FC236}">
                <a16:creationId xmlns:a16="http://schemas.microsoft.com/office/drawing/2014/main" id="{088EF935-50D7-DBA8-31DD-C61DCD5A5B5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2980686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8"/>
        <p:cNvGrpSpPr/>
        <p:nvPr/>
      </p:nvGrpSpPr>
      <p:grpSpPr>
        <a:xfrm>
          <a:off x="0" y="0"/>
          <a:ext cx="0" cy="0"/>
          <a:chOff x="0" y="0"/>
          <a:chExt cx="0" cy="0"/>
        </a:xfrm>
      </p:grpSpPr>
      <p:grpSp>
        <p:nvGrpSpPr>
          <p:cNvPr id="59" name="Google Shape;59;p6"/>
          <p:cNvGrpSpPr/>
          <p:nvPr/>
        </p:nvGrpSpPr>
        <p:grpSpPr>
          <a:xfrm>
            <a:off x="-239" y="-106"/>
            <a:ext cx="9143821" cy="5143317"/>
            <a:chOff x="6361595" y="2777133"/>
            <a:chExt cx="2856819" cy="1606935"/>
          </a:xfrm>
        </p:grpSpPr>
        <p:sp>
          <p:nvSpPr>
            <p:cNvPr id="60" name="Google Shape;60;p6"/>
            <p:cNvSpPr/>
            <p:nvPr/>
          </p:nvSpPr>
          <p:spPr>
            <a:xfrm>
              <a:off x="6361595" y="3328877"/>
              <a:ext cx="2856819" cy="1055191"/>
            </a:xfrm>
            <a:custGeom>
              <a:avLst/>
              <a:gdLst/>
              <a:ahLst/>
              <a:cxnLst/>
              <a:rect l="l" t="t" r="r" b="b"/>
              <a:pathLst>
                <a:path w="2856819" h="1055191" extrusionOk="0">
                  <a:moveTo>
                    <a:pt x="0" y="1055599"/>
                  </a:moveTo>
                  <a:lnTo>
                    <a:pt x="2856819" y="1055599"/>
                  </a:lnTo>
                  <a:lnTo>
                    <a:pt x="2856819" y="0"/>
                  </a:lnTo>
                  <a:lnTo>
                    <a:pt x="0" y="503854"/>
                  </a:lnTo>
                  <a:lnTo>
                    <a:pt x="0" y="105559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6"/>
            <p:cNvSpPr/>
            <p:nvPr/>
          </p:nvSpPr>
          <p:spPr>
            <a:xfrm>
              <a:off x="6361595" y="3581367"/>
              <a:ext cx="471672" cy="250031"/>
            </a:xfrm>
            <a:custGeom>
              <a:avLst/>
              <a:gdLst/>
              <a:ahLst/>
              <a:cxnLst/>
              <a:rect l="l" t="t" r="r" b="b"/>
              <a:pathLst>
                <a:path w="471672" h="250031" extrusionOk="0">
                  <a:moveTo>
                    <a:pt x="0" y="83189"/>
                  </a:moveTo>
                  <a:lnTo>
                    <a:pt x="0" y="251365"/>
                  </a:lnTo>
                  <a:lnTo>
                    <a:pt x="471673" y="168176"/>
                  </a:lnTo>
                  <a:lnTo>
                    <a:pt x="471673" y="0"/>
                  </a:lnTo>
                  <a:lnTo>
                    <a:pt x="0" y="831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6"/>
            <p:cNvSpPr/>
            <p:nvPr/>
          </p:nvSpPr>
          <p:spPr>
            <a:xfrm>
              <a:off x="8188769" y="3160702"/>
              <a:ext cx="1029645" cy="349746"/>
            </a:xfrm>
            <a:custGeom>
              <a:avLst/>
              <a:gdLst/>
              <a:ahLst/>
              <a:cxnLst/>
              <a:rect l="l" t="t" r="r" b="b"/>
              <a:pathLst>
                <a:path w="1029645" h="349746" extrusionOk="0">
                  <a:moveTo>
                    <a:pt x="1029645" y="0"/>
                  </a:moveTo>
                  <a:lnTo>
                    <a:pt x="0" y="181597"/>
                  </a:lnTo>
                  <a:lnTo>
                    <a:pt x="0" y="349773"/>
                  </a:lnTo>
                  <a:lnTo>
                    <a:pt x="1029645" y="168176"/>
                  </a:lnTo>
                  <a:lnTo>
                    <a:pt x="1029645"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6"/>
            <p:cNvSpPr/>
            <p:nvPr/>
          </p:nvSpPr>
          <p:spPr>
            <a:xfrm>
              <a:off x="6361595" y="3343125"/>
              <a:ext cx="868949" cy="319980"/>
            </a:xfrm>
            <a:custGeom>
              <a:avLst/>
              <a:gdLst/>
              <a:ahLst/>
              <a:cxnLst/>
              <a:rect l="l" t="t" r="r" b="b"/>
              <a:pathLst>
                <a:path w="868949" h="319980" extrusionOk="0">
                  <a:moveTo>
                    <a:pt x="0" y="153256"/>
                  </a:moveTo>
                  <a:lnTo>
                    <a:pt x="0" y="321431"/>
                  </a:lnTo>
                  <a:lnTo>
                    <a:pt x="868949" y="168176"/>
                  </a:lnTo>
                  <a:lnTo>
                    <a:pt x="868949" y="0"/>
                  </a:lnTo>
                  <a:lnTo>
                    <a:pt x="0" y="153256"/>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6"/>
            <p:cNvSpPr/>
            <p:nvPr/>
          </p:nvSpPr>
          <p:spPr>
            <a:xfrm>
              <a:off x="6361595" y="3286479"/>
              <a:ext cx="236580" cy="209847"/>
            </a:xfrm>
            <a:custGeom>
              <a:avLst/>
              <a:gdLst/>
              <a:ahLst/>
              <a:cxnLst/>
              <a:rect l="l" t="t" r="r" b="b"/>
              <a:pathLst>
                <a:path w="236580" h="209847" extrusionOk="0">
                  <a:moveTo>
                    <a:pt x="0" y="41725"/>
                  </a:moveTo>
                  <a:lnTo>
                    <a:pt x="0" y="209901"/>
                  </a:lnTo>
                  <a:lnTo>
                    <a:pt x="236580" y="168176"/>
                  </a:lnTo>
                  <a:lnTo>
                    <a:pt x="236580" y="0"/>
                  </a:lnTo>
                  <a:lnTo>
                    <a:pt x="0" y="417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6"/>
            <p:cNvSpPr/>
            <p:nvPr/>
          </p:nvSpPr>
          <p:spPr>
            <a:xfrm>
              <a:off x="8331610" y="2824350"/>
              <a:ext cx="886804" cy="324445"/>
            </a:xfrm>
            <a:custGeom>
              <a:avLst/>
              <a:gdLst/>
              <a:ahLst/>
              <a:cxnLst/>
              <a:rect l="l" t="t" r="r" b="b"/>
              <a:pathLst>
                <a:path w="886804" h="324445" extrusionOk="0">
                  <a:moveTo>
                    <a:pt x="886804" y="0"/>
                  </a:moveTo>
                  <a:lnTo>
                    <a:pt x="0" y="156405"/>
                  </a:lnTo>
                  <a:lnTo>
                    <a:pt x="0" y="324581"/>
                  </a:lnTo>
                  <a:lnTo>
                    <a:pt x="886804" y="168176"/>
                  </a:lnTo>
                  <a:lnTo>
                    <a:pt x="886804"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6"/>
            <p:cNvSpPr/>
            <p:nvPr/>
          </p:nvSpPr>
          <p:spPr>
            <a:xfrm>
              <a:off x="6868978" y="2954026"/>
              <a:ext cx="660639" cy="284261"/>
            </a:xfrm>
            <a:custGeom>
              <a:avLst/>
              <a:gdLst/>
              <a:ahLst/>
              <a:cxnLst/>
              <a:rect l="l" t="t" r="r" b="b"/>
              <a:pathLst>
                <a:path w="660639" h="284261" extrusionOk="0">
                  <a:moveTo>
                    <a:pt x="0" y="116516"/>
                  </a:moveTo>
                  <a:lnTo>
                    <a:pt x="0" y="284692"/>
                  </a:lnTo>
                  <a:lnTo>
                    <a:pt x="660639" y="168176"/>
                  </a:lnTo>
                  <a:lnTo>
                    <a:pt x="660639" y="0"/>
                  </a:lnTo>
                  <a:lnTo>
                    <a:pt x="0" y="116516"/>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6"/>
            <p:cNvSpPr/>
            <p:nvPr/>
          </p:nvSpPr>
          <p:spPr>
            <a:xfrm>
              <a:off x="7093655" y="2777133"/>
              <a:ext cx="1438825" cy="253007"/>
            </a:xfrm>
            <a:custGeom>
              <a:avLst/>
              <a:gdLst/>
              <a:ahLst/>
              <a:cxnLst/>
              <a:rect l="l" t="t" r="r" b="b"/>
              <a:pathLst>
                <a:path w="1438825" h="253007" extrusionOk="0">
                  <a:moveTo>
                    <a:pt x="485388" y="0"/>
                  </a:moveTo>
                  <a:lnTo>
                    <a:pt x="0" y="85607"/>
                  </a:lnTo>
                  <a:lnTo>
                    <a:pt x="0" y="253783"/>
                  </a:lnTo>
                  <a:lnTo>
                    <a:pt x="1438932" y="0"/>
                  </a:lnTo>
                  <a:lnTo>
                    <a:pt x="485388"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6"/>
          <p:cNvSpPr txBox="1">
            <a:spLocks noGrp="1"/>
          </p:cNvSpPr>
          <p:nvPr>
            <p:ph type="title"/>
          </p:nvPr>
        </p:nvSpPr>
        <p:spPr>
          <a:xfrm>
            <a:off x="457200" y="2394450"/>
            <a:ext cx="4114800" cy="420600"/>
          </a:xfrm>
          <a:prstGeom prst="rect">
            <a:avLst/>
          </a:prstGeom>
          <a:effectLst>
            <a:outerShdw blurRad="28575" dist="9525" dir="5400000" algn="bl" rotWithShape="0">
              <a:srgbClr val="00001A">
                <a:alpha val="15000"/>
              </a:srgbClr>
            </a:outerShdw>
          </a:effectLst>
        </p:spPr>
        <p:txBody>
          <a:bodyPr spcFirstLastPara="1" wrap="square" lIns="0" tIns="0" rIns="0" bIns="0" anchor="b" anchorCtr="0">
            <a:noAutofit/>
          </a:bodyPr>
          <a:lstStyle>
            <a:lvl1pPr lvl="0" rtl="0">
              <a:spcBef>
                <a:spcPts val="0"/>
              </a:spcBef>
              <a:spcAft>
                <a:spcPts val="0"/>
              </a:spcAft>
              <a:buSzPts val="2600"/>
              <a:buNone/>
              <a:defRPr sz="2600">
                <a:latin typeface="Franklin Gothic Medium" panose="020B0603020102020204" pitchFamily="34" charset="0"/>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9" name="Google Shape;69;p6"/>
          <p:cNvSpPr txBox="1">
            <a:spLocks noGrp="1"/>
          </p:cNvSpPr>
          <p:nvPr>
            <p:ph type="body" idx="1"/>
          </p:nvPr>
        </p:nvSpPr>
        <p:spPr>
          <a:xfrm>
            <a:off x="3200400" y="2800175"/>
            <a:ext cx="5486400" cy="2118900"/>
          </a:xfrm>
          <a:prstGeom prst="rect">
            <a:avLst/>
          </a:prstGeom>
        </p:spPr>
        <p:txBody>
          <a:bodyPr spcFirstLastPara="1" wrap="square" lIns="0" tIns="0" rIns="0" bIns="0" anchor="ctr"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pic>
        <p:nvPicPr>
          <p:cNvPr id="14" name="Picture 13">
            <a:extLst>
              <a:ext uri="{FF2B5EF4-FFF2-40B4-BE49-F238E27FC236}">
                <a16:creationId xmlns:a16="http://schemas.microsoft.com/office/drawing/2014/main" id="{95207670-779B-BCBA-D2EB-B1F113364C0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1391216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3"/>
        <p:cNvGrpSpPr/>
        <p:nvPr/>
      </p:nvGrpSpPr>
      <p:grpSpPr>
        <a:xfrm>
          <a:off x="0" y="0"/>
          <a:ext cx="0" cy="0"/>
          <a:chOff x="0" y="0"/>
          <a:chExt cx="0" cy="0"/>
        </a:xfrm>
      </p:grpSpPr>
      <p:grpSp>
        <p:nvGrpSpPr>
          <p:cNvPr id="84" name="Google Shape;84;p8"/>
          <p:cNvGrpSpPr/>
          <p:nvPr userDrawn="1"/>
        </p:nvGrpSpPr>
        <p:grpSpPr>
          <a:xfrm>
            <a:off x="-120"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3208121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83"/>
        <p:cNvGrpSpPr/>
        <p:nvPr/>
      </p:nvGrpSpPr>
      <p:grpSpPr>
        <a:xfrm>
          <a:off x="0" y="0"/>
          <a:ext cx="0" cy="0"/>
          <a:chOff x="0" y="0"/>
          <a:chExt cx="0" cy="0"/>
        </a:xfrm>
      </p:grpSpPr>
      <p:grpSp>
        <p:nvGrpSpPr>
          <p:cNvPr id="84" name="Google Shape;84;p8"/>
          <p:cNvGrpSpPr/>
          <p:nvPr userDrawn="1"/>
        </p:nvGrpSpPr>
        <p:grpSpPr>
          <a:xfrm flipH="1">
            <a:off x="-120"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82296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2729841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115"/>
        <p:cNvGrpSpPr/>
        <p:nvPr/>
      </p:nvGrpSpPr>
      <p:grpSpPr>
        <a:xfrm>
          <a:off x="0" y="0"/>
          <a:ext cx="0" cy="0"/>
          <a:chOff x="0" y="0"/>
          <a:chExt cx="0" cy="0"/>
        </a:xfrm>
      </p:grpSpPr>
      <p:grpSp>
        <p:nvGrpSpPr>
          <p:cNvPr id="116" name="Google Shape;116;p11"/>
          <p:cNvGrpSpPr/>
          <p:nvPr userDrawn="1"/>
        </p:nvGrpSpPr>
        <p:grpSpPr>
          <a:xfrm>
            <a:off x="-120" y="0"/>
            <a:ext cx="9143821" cy="5144623"/>
            <a:chOff x="2973586" y="0"/>
            <a:chExt cx="2856819" cy="1607343"/>
          </a:xfrm>
        </p:grpSpPr>
        <p:sp>
          <p:nvSpPr>
            <p:cNvPr id="117" name="Google Shape;117;p11"/>
            <p:cNvSpPr/>
            <p:nvPr/>
          </p:nvSpPr>
          <p:spPr>
            <a:xfrm>
              <a:off x="2973586" y="0"/>
              <a:ext cx="2856819" cy="1607343"/>
            </a:xfrm>
            <a:custGeom>
              <a:avLst/>
              <a:gdLst/>
              <a:ahLst/>
              <a:cxnLst/>
              <a:rect l="l" t="t" r="r" b="b"/>
              <a:pathLst>
                <a:path w="2856819" h="1607343" extrusionOk="0">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1"/>
            <p:cNvSpPr/>
            <p:nvPr/>
          </p:nvSpPr>
          <p:spPr>
            <a:xfrm>
              <a:off x="2973586" y="278850"/>
              <a:ext cx="319904" cy="223242"/>
            </a:xfrm>
            <a:custGeom>
              <a:avLst/>
              <a:gdLst/>
              <a:ahLst/>
              <a:cxnLst/>
              <a:rect l="l" t="t" r="r" b="b"/>
              <a:pathLst>
                <a:path w="319904" h="223242" extrusionOk="0">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1"/>
            <p:cNvSpPr/>
            <p:nvPr/>
          </p:nvSpPr>
          <p:spPr>
            <a:xfrm>
              <a:off x="4446633" y="0"/>
              <a:ext cx="1380795" cy="242589"/>
            </a:xfrm>
            <a:custGeom>
              <a:avLst/>
              <a:gdLst/>
              <a:ahLst/>
              <a:cxnLst/>
              <a:rect l="l" t="t" r="r" b="b"/>
              <a:pathLst>
                <a:path w="1380795" h="242589" extrusionOk="0">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1"/>
            <p:cNvSpPr/>
            <p:nvPr/>
          </p:nvSpPr>
          <p:spPr>
            <a:xfrm>
              <a:off x="2973586" y="131406"/>
              <a:ext cx="202358" cy="202406"/>
            </a:xfrm>
            <a:custGeom>
              <a:avLst/>
              <a:gdLst/>
              <a:ahLst/>
              <a:cxnLst/>
              <a:rect l="l" t="t" r="r" b="b"/>
              <a:pathLst>
                <a:path w="202358" h="202406" extrusionOk="0">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1"/>
            <p:cNvSpPr/>
            <p:nvPr/>
          </p:nvSpPr>
          <p:spPr>
            <a:xfrm>
              <a:off x="3669936" y="0"/>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9" name="Picture 8">
            <a:extLst>
              <a:ext uri="{FF2B5EF4-FFF2-40B4-BE49-F238E27FC236}">
                <a16:creationId xmlns:a16="http://schemas.microsoft.com/office/drawing/2014/main" id="{7D60A141-D28E-44F4-F1EE-E40810C755B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
        <p:nvSpPr>
          <p:cNvPr id="10" name="Google Shape;91;p8">
            <a:extLst>
              <a:ext uri="{FF2B5EF4-FFF2-40B4-BE49-F238E27FC236}">
                <a16:creationId xmlns:a16="http://schemas.microsoft.com/office/drawing/2014/main" id="{07CB3C4E-7D46-9AE9-CC97-9084CA7A81CC}"/>
              </a:ext>
            </a:extLst>
          </p:cNvPr>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 name="Google Shape;92;p8">
            <a:extLst>
              <a:ext uri="{FF2B5EF4-FFF2-40B4-BE49-F238E27FC236}">
                <a16:creationId xmlns:a16="http://schemas.microsoft.com/office/drawing/2014/main" id="{D9FBEFC5-111B-F846-C2FC-3DDA0D13304D}"/>
              </a:ext>
            </a:extLst>
          </p:cNvPr>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2" name="Google Shape;93;p8">
            <a:extLst>
              <a:ext uri="{FF2B5EF4-FFF2-40B4-BE49-F238E27FC236}">
                <a16:creationId xmlns:a16="http://schemas.microsoft.com/office/drawing/2014/main" id="{A6B73FF2-803C-AA01-A44A-E4485CE865DA}"/>
              </a:ext>
            </a:extLst>
          </p:cNvPr>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3" name="Google Shape;94;p8">
            <a:extLst>
              <a:ext uri="{FF2B5EF4-FFF2-40B4-BE49-F238E27FC236}">
                <a16:creationId xmlns:a16="http://schemas.microsoft.com/office/drawing/2014/main" id="{C7201E89-04F3-CFC6-6392-36A6050C9969}"/>
              </a:ext>
            </a:extLst>
          </p:cNvPr>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extLst>
      <p:ext uri="{BB962C8B-B14F-4D97-AF65-F5344CB8AC3E}">
        <p14:creationId xmlns:p14="http://schemas.microsoft.com/office/powerpoint/2010/main" val="97172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83"/>
        <p:cNvGrpSpPr/>
        <p:nvPr/>
      </p:nvGrpSpPr>
      <p:grpSpPr>
        <a:xfrm>
          <a:off x="0" y="0"/>
          <a:ext cx="0" cy="0"/>
          <a:chOff x="0" y="0"/>
          <a:chExt cx="0" cy="0"/>
        </a:xfrm>
      </p:grpSpPr>
      <p:grpSp>
        <p:nvGrpSpPr>
          <p:cNvPr id="84" name="Google Shape;84;p8"/>
          <p:cNvGrpSpPr/>
          <p:nvPr userDrawn="1"/>
        </p:nvGrpSpPr>
        <p:grpSpPr>
          <a:xfrm>
            <a:off x="-120" y="-108"/>
            <a:ext cx="9143821" cy="2148812"/>
            <a:chOff x="2973586" y="2777133"/>
            <a:chExt cx="2856819" cy="671357"/>
          </a:xfrm>
        </p:grpSpPr>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userDrawn="1"/>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84EB0764-F0D4-9554-DEBB-DE11A8FB7FC3}"/>
              </a:ext>
            </a:extLst>
          </p:cNvPr>
          <p:cNvSpPr/>
          <p:nvPr userDrawn="1"/>
        </p:nvSpPr>
        <p:spPr>
          <a:xfrm>
            <a:off x="0" y="600106"/>
            <a:ext cx="9143701" cy="4543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3219665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C4AA-3BB5-4E0B-8702-7EE602A83C11}"/>
              </a:ext>
            </a:extLst>
          </p:cNvPr>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48E8809B-A24D-4DA5-9D94-BEF70C672E19}"/>
              </a:ext>
            </a:extLst>
          </p:cNvPr>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6A866FE1-3681-44F1-9CC1-BB84DCC3B67C}"/>
              </a:ext>
            </a:extLst>
          </p:cNvPr>
          <p:cNvSpPr>
            <a:spLocks noGrp="1"/>
          </p:cNvSpPr>
          <p:nvPr>
            <p:ph type="dt" sz="half" idx="10"/>
          </p:nvPr>
        </p:nvSpPr>
        <p:spPr/>
        <p:txBody>
          <a:bodyPr/>
          <a:lstStyle/>
          <a:p>
            <a:fld id="{B793ED44-C247-45C6-BF45-9E1D92185F06}" type="datetimeFigureOut">
              <a:rPr lang="en-US" smtClean="0"/>
              <a:t>5/15/2023</a:t>
            </a:fld>
            <a:endParaRPr lang="en-US"/>
          </a:p>
        </p:txBody>
      </p:sp>
      <p:sp>
        <p:nvSpPr>
          <p:cNvPr id="5" name="Footer Placeholder 4">
            <a:extLst>
              <a:ext uri="{FF2B5EF4-FFF2-40B4-BE49-F238E27FC236}">
                <a16:creationId xmlns:a16="http://schemas.microsoft.com/office/drawing/2014/main" id="{B5A09631-438B-4399-9BC4-2DF6AB9A6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A8C08-1F8E-42E8-8874-C7F3B198820B}"/>
              </a:ext>
            </a:extLst>
          </p:cNvPr>
          <p:cNvSpPr>
            <a:spLocks noGrp="1"/>
          </p:cNvSpPr>
          <p:nvPr>
            <p:ph type="sldNum" sz="quarter" idx="12"/>
          </p:nvPr>
        </p:nvSpPr>
        <p:spPr/>
        <p:txBody>
          <a:bodyPr/>
          <a:lstStyle/>
          <a:p>
            <a:fld id="{6CC3F113-8113-48FA-B6BB-34AA8FA3D784}" type="slidenum">
              <a:rPr lang="en-US" smtClean="0"/>
              <a:t>‹#›</a:t>
            </a:fld>
            <a:endParaRPr lang="en-US"/>
          </a:p>
        </p:txBody>
      </p:sp>
    </p:spTree>
    <p:extLst>
      <p:ext uri="{BB962C8B-B14F-4D97-AF65-F5344CB8AC3E}">
        <p14:creationId xmlns:p14="http://schemas.microsoft.com/office/powerpoint/2010/main" val="58980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0"/>
        <p:cNvGrpSpPr/>
        <p:nvPr/>
      </p:nvGrpSpPr>
      <p:grpSpPr>
        <a:xfrm>
          <a:off x="0" y="0"/>
          <a:ext cx="0" cy="0"/>
          <a:chOff x="0" y="0"/>
          <a:chExt cx="0" cy="0"/>
        </a:xfrm>
      </p:grpSpPr>
      <p:grpSp>
        <p:nvGrpSpPr>
          <p:cNvPr id="21" name="Google Shape;21;p3"/>
          <p:cNvGrpSpPr/>
          <p:nvPr/>
        </p:nvGrpSpPr>
        <p:grpSpPr>
          <a:xfrm>
            <a:off x="-120" y="-200"/>
            <a:ext cx="9143821" cy="5142886"/>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 name="Google Shape;30;p3"/>
          <p:cNvSpPr txBox="1">
            <a:spLocks noGrp="1"/>
          </p:cNvSpPr>
          <p:nvPr>
            <p:ph type="ctrTitle"/>
          </p:nvPr>
        </p:nvSpPr>
        <p:spPr>
          <a:xfrm>
            <a:off x="457200" y="1430950"/>
            <a:ext cx="5486400" cy="11598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4400">
                <a:latin typeface="Franklin Gothic Medium" panose="020B0603020102020204" pitchFamily="34" charset="0"/>
              </a:defRPr>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31" name="Google Shape;31;p3"/>
          <p:cNvSpPr txBox="1">
            <a:spLocks noGrp="1"/>
          </p:cNvSpPr>
          <p:nvPr>
            <p:ph type="subTitle" idx="1"/>
          </p:nvPr>
        </p:nvSpPr>
        <p:spPr>
          <a:xfrm>
            <a:off x="457200" y="2763852"/>
            <a:ext cx="5486400" cy="7848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pic>
        <p:nvPicPr>
          <p:cNvPr id="13" name="Picture 12">
            <a:extLst>
              <a:ext uri="{FF2B5EF4-FFF2-40B4-BE49-F238E27FC236}">
                <a16:creationId xmlns:a16="http://schemas.microsoft.com/office/drawing/2014/main" id="{CF10FD7C-51DC-5275-E22F-1901C2CBD5C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30679" y="3350865"/>
            <a:ext cx="2828563" cy="165444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19" y="-200"/>
            <a:ext cx="9143821" cy="5142886"/>
            <a:chOff x="2973586" y="5250656"/>
            <a:chExt cx="2856819" cy="1606800"/>
          </a:xfrm>
        </p:grpSpPr>
        <p:sp>
          <p:nvSpPr>
            <p:cNvPr id="11" name="Google Shape;11;p2"/>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9;p2"/>
          <p:cNvSpPr txBox="1">
            <a:spLocks noGrp="1"/>
          </p:cNvSpPr>
          <p:nvPr>
            <p:ph type="ctrTitle" hasCustomPrompt="1"/>
          </p:nvPr>
        </p:nvSpPr>
        <p:spPr>
          <a:xfrm>
            <a:off x="457200" y="799275"/>
            <a:ext cx="5486400" cy="3182100"/>
          </a:xfrm>
          <a:prstGeom prst="rect">
            <a:avLst/>
          </a:prstGeom>
        </p:spPr>
        <p:txBody>
          <a:bodyPr spcFirstLastPara="1" wrap="square" lIns="0" tIns="0" rIns="0" bIns="0" anchor="t" anchorCtr="0">
            <a:noAutofit/>
          </a:bodyPr>
          <a:lstStyle>
            <a:lvl1pPr lvl="0">
              <a:spcBef>
                <a:spcPts val="0"/>
              </a:spcBef>
              <a:spcAft>
                <a:spcPts val="0"/>
              </a:spcAft>
              <a:buSzPts val="5800"/>
              <a:buNone/>
              <a:defRPr sz="5800">
                <a:latin typeface="Franklin Gothic Medium" panose="020B0603020102020204" pitchFamily="34" charset="0"/>
              </a:defRPr>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a:r>
              <a:rPr lang="en-US">
                <a:latin typeface="Franklin Gothic Medium" panose="020B0603020102020204" pitchFamily="34" charset="0"/>
              </a:rPr>
              <a:t>Title</a:t>
            </a:r>
            <a:endParaRPr/>
          </a:p>
        </p:txBody>
      </p:sp>
      <p:pic>
        <p:nvPicPr>
          <p:cNvPr id="20" name="Picture 19">
            <a:extLst>
              <a:ext uri="{FF2B5EF4-FFF2-40B4-BE49-F238E27FC236}">
                <a16:creationId xmlns:a16="http://schemas.microsoft.com/office/drawing/2014/main" id="{CDEB7FAB-DAFC-E075-D55F-FF308282E5A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30680" y="3350866"/>
            <a:ext cx="2828563" cy="1654442"/>
          </a:xfrm>
          <a:prstGeom prst="rect">
            <a:avLst/>
          </a:prstGeom>
        </p:spPr>
      </p:pic>
    </p:spTree>
    <p:extLst>
      <p:ext uri="{BB962C8B-B14F-4D97-AF65-F5344CB8AC3E}">
        <p14:creationId xmlns:p14="http://schemas.microsoft.com/office/powerpoint/2010/main" val="2534167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0"/>
        <p:cNvGrpSpPr/>
        <p:nvPr/>
      </p:nvGrpSpPr>
      <p:grpSpPr>
        <a:xfrm>
          <a:off x="0" y="0"/>
          <a:ext cx="0" cy="0"/>
          <a:chOff x="0" y="0"/>
          <a:chExt cx="0" cy="0"/>
        </a:xfrm>
      </p:grpSpPr>
      <p:grpSp>
        <p:nvGrpSpPr>
          <p:cNvPr id="21" name="Google Shape;21;p3"/>
          <p:cNvGrpSpPr/>
          <p:nvPr/>
        </p:nvGrpSpPr>
        <p:grpSpPr>
          <a:xfrm>
            <a:off x="-119" y="-200"/>
            <a:ext cx="9143821" cy="5142886"/>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 name="Google Shape;30;p3"/>
          <p:cNvSpPr txBox="1">
            <a:spLocks noGrp="1"/>
          </p:cNvSpPr>
          <p:nvPr>
            <p:ph type="ctrTitle"/>
          </p:nvPr>
        </p:nvSpPr>
        <p:spPr>
          <a:xfrm>
            <a:off x="457200" y="1430950"/>
            <a:ext cx="5486400" cy="11598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4400">
                <a:latin typeface="Franklin Gothic Medium" panose="020B0603020102020204" pitchFamily="34" charset="0"/>
              </a:defRPr>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31" name="Google Shape;31;p3"/>
          <p:cNvSpPr txBox="1">
            <a:spLocks noGrp="1"/>
          </p:cNvSpPr>
          <p:nvPr>
            <p:ph type="subTitle" idx="1"/>
          </p:nvPr>
        </p:nvSpPr>
        <p:spPr>
          <a:xfrm>
            <a:off x="457200" y="2763852"/>
            <a:ext cx="5486400" cy="7848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pic>
        <p:nvPicPr>
          <p:cNvPr id="13" name="Picture 12">
            <a:extLst>
              <a:ext uri="{FF2B5EF4-FFF2-40B4-BE49-F238E27FC236}">
                <a16:creationId xmlns:a16="http://schemas.microsoft.com/office/drawing/2014/main" id="{CF10FD7C-51DC-5275-E22F-1901C2CBD5C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30680" y="3350866"/>
            <a:ext cx="2828563" cy="1654442"/>
          </a:xfrm>
          <a:prstGeom prst="rect">
            <a:avLst/>
          </a:prstGeom>
        </p:spPr>
      </p:pic>
    </p:spTree>
    <p:extLst>
      <p:ext uri="{BB962C8B-B14F-4D97-AF65-F5344CB8AC3E}">
        <p14:creationId xmlns:p14="http://schemas.microsoft.com/office/powerpoint/2010/main" val="2601321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3"/>
        <p:cNvGrpSpPr/>
        <p:nvPr/>
      </p:nvGrpSpPr>
      <p:grpSpPr>
        <a:xfrm>
          <a:off x="0" y="0"/>
          <a:ext cx="0" cy="0"/>
          <a:chOff x="0" y="0"/>
          <a:chExt cx="0" cy="0"/>
        </a:xfrm>
      </p:grpSpPr>
      <p:grpSp>
        <p:nvGrpSpPr>
          <p:cNvPr id="84" name="Google Shape;84;p8"/>
          <p:cNvGrpSpPr/>
          <p:nvPr userDrawn="1"/>
        </p:nvGrpSpPr>
        <p:grpSpPr>
          <a:xfrm>
            <a:off x="-119"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189" lvl="0" indent="-330192" rtl="0">
              <a:spcBef>
                <a:spcPts val="600"/>
              </a:spcBef>
              <a:spcAft>
                <a:spcPts val="0"/>
              </a:spcAft>
              <a:buSzPts val="1600"/>
              <a:buChar char="▰"/>
              <a:defRPr sz="1600"/>
            </a:lvl1pPr>
            <a:lvl2pPr marL="914378" lvl="1" indent="-330192" rtl="0">
              <a:spcBef>
                <a:spcPts val="0"/>
              </a:spcBef>
              <a:spcAft>
                <a:spcPts val="0"/>
              </a:spcAft>
              <a:buSzPts val="1600"/>
              <a:buChar char="▰"/>
              <a:defRPr sz="1600"/>
            </a:lvl2pPr>
            <a:lvl3pPr marL="1371566" lvl="2" indent="-330192" rtl="0">
              <a:spcBef>
                <a:spcPts val="0"/>
              </a:spcBef>
              <a:spcAft>
                <a:spcPts val="0"/>
              </a:spcAft>
              <a:buSzPts val="1600"/>
              <a:buChar char="▰"/>
              <a:defRPr sz="1600"/>
            </a:lvl3pPr>
            <a:lvl4pPr marL="1828754" lvl="3" indent="-330192" rtl="0">
              <a:spcBef>
                <a:spcPts val="0"/>
              </a:spcBef>
              <a:spcAft>
                <a:spcPts val="0"/>
              </a:spcAft>
              <a:buSzPts val="1600"/>
              <a:buChar char="▰"/>
              <a:defRPr sz="1600"/>
            </a:lvl4pPr>
            <a:lvl5pPr marL="2285943" lvl="4" indent="-330192" rtl="0">
              <a:spcBef>
                <a:spcPts val="0"/>
              </a:spcBef>
              <a:spcAft>
                <a:spcPts val="0"/>
              </a:spcAft>
              <a:buSzPts val="1600"/>
              <a:buChar char="▰"/>
              <a:defRPr sz="1600"/>
            </a:lvl5pPr>
            <a:lvl6pPr marL="2743132" lvl="5" indent="-330192" rtl="0">
              <a:spcBef>
                <a:spcPts val="0"/>
              </a:spcBef>
              <a:spcAft>
                <a:spcPts val="0"/>
              </a:spcAft>
              <a:buSzPts val="1600"/>
              <a:buChar char="▰"/>
              <a:defRPr sz="1600"/>
            </a:lvl6pPr>
            <a:lvl7pPr marL="3200320" lvl="6" indent="-330192" rtl="0">
              <a:spcBef>
                <a:spcPts val="0"/>
              </a:spcBef>
              <a:spcAft>
                <a:spcPts val="0"/>
              </a:spcAft>
              <a:buSzPts val="1600"/>
              <a:buChar char="▰"/>
              <a:defRPr sz="1600"/>
            </a:lvl7pPr>
            <a:lvl8pPr marL="3657509" lvl="7" indent="-330192" rtl="0">
              <a:spcBef>
                <a:spcPts val="0"/>
              </a:spcBef>
              <a:spcAft>
                <a:spcPts val="0"/>
              </a:spcAft>
              <a:buSzPts val="1600"/>
              <a:buChar char="▰"/>
              <a:defRPr sz="1600"/>
            </a:lvl8pPr>
            <a:lvl9pPr marL="4114697" lvl="8" indent="-330192"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189" lvl="0" indent="-330192" rtl="0">
              <a:spcBef>
                <a:spcPts val="600"/>
              </a:spcBef>
              <a:spcAft>
                <a:spcPts val="0"/>
              </a:spcAft>
              <a:buSzPts val="1600"/>
              <a:buChar char="▰"/>
              <a:defRPr sz="1600"/>
            </a:lvl1pPr>
            <a:lvl2pPr marL="914378" lvl="1" indent="-330192" rtl="0">
              <a:spcBef>
                <a:spcPts val="0"/>
              </a:spcBef>
              <a:spcAft>
                <a:spcPts val="0"/>
              </a:spcAft>
              <a:buSzPts val="1600"/>
              <a:buChar char="▰"/>
              <a:defRPr sz="1600"/>
            </a:lvl2pPr>
            <a:lvl3pPr marL="1371566" lvl="2" indent="-330192" rtl="0">
              <a:spcBef>
                <a:spcPts val="0"/>
              </a:spcBef>
              <a:spcAft>
                <a:spcPts val="0"/>
              </a:spcAft>
              <a:buSzPts val="1600"/>
              <a:buChar char="▰"/>
              <a:defRPr sz="1600"/>
            </a:lvl3pPr>
            <a:lvl4pPr marL="1828754" lvl="3" indent="-330192" rtl="0">
              <a:spcBef>
                <a:spcPts val="0"/>
              </a:spcBef>
              <a:spcAft>
                <a:spcPts val="0"/>
              </a:spcAft>
              <a:buSzPts val="1600"/>
              <a:buChar char="▰"/>
              <a:defRPr sz="1600"/>
            </a:lvl4pPr>
            <a:lvl5pPr marL="2285943" lvl="4" indent="-330192" rtl="0">
              <a:spcBef>
                <a:spcPts val="0"/>
              </a:spcBef>
              <a:spcAft>
                <a:spcPts val="0"/>
              </a:spcAft>
              <a:buSzPts val="1600"/>
              <a:buChar char="▰"/>
              <a:defRPr sz="1600"/>
            </a:lvl5pPr>
            <a:lvl6pPr marL="2743132" lvl="5" indent="-330192" rtl="0">
              <a:spcBef>
                <a:spcPts val="0"/>
              </a:spcBef>
              <a:spcAft>
                <a:spcPts val="0"/>
              </a:spcAft>
              <a:buSzPts val="1600"/>
              <a:buChar char="▰"/>
              <a:defRPr sz="1600"/>
            </a:lvl6pPr>
            <a:lvl7pPr marL="3200320" lvl="6" indent="-330192" rtl="0">
              <a:spcBef>
                <a:spcPts val="0"/>
              </a:spcBef>
              <a:spcAft>
                <a:spcPts val="0"/>
              </a:spcAft>
              <a:buSzPts val="1600"/>
              <a:buChar char="▰"/>
              <a:defRPr sz="1600"/>
            </a:lvl7pPr>
            <a:lvl8pPr marL="3657509" lvl="7" indent="-330192" rtl="0">
              <a:spcBef>
                <a:spcPts val="0"/>
              </a:spcBef>
              <a:spcAft>
                <a:spcPts val="0"/>
              </a:spcAft>
              <a:buSzPts val="1600"/>
              <a:buChar char="▰"/>
              <a:defRPr sz="1600"/>
            </a:lvl8pPr>
            <a:lvl9pPr marL="4114697" lvl="8" indent="-330192"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189" lvl="0" indent="-330192" rtl="0">
              <a:spcBef>
                <a:spcPts val="600"/>
              </a:spcBef>
              <a:spcAft>
                <a:spcPts val="0"/>
              </a:spcAft>
              <a:buSzPts val="1600"/>
              <a:buChar char="▰"/>
              <a:defRPr sz="1600"/>
            </a:lvl1pPr>
            <a:lvl2pPr marL="914378" lvl="1" indent="-330192" rtl="0">
              <a:spcBef>
                <a:spcPts val="0"/>
              </a:spcBef>
              <a:spcAft>
                <a:spcPts val="0"/>
              </a:spcAft>
              <a:buSzPts val="1600"/>
              <a:buChar char="▰"/>
              <a:defRPr sz="1600"/>
            </a:lvl2pPr>
            <a:lvl3pPr marL="1371566" lvl="2" indent="-330192" rtl="0">
              <a:spcBef>
                <a:spcPts val="0"/>
              </a:spcBef>
              <a:spcAft>
                <a:spcPts val="0"/>
              </a:spcAft>
              <a:buSzPts val="1600"/>
              <a:buChar char="▰"/>
              <a:defRPr sz="1600"/>
            </a:lvl3pPr>
            <a:lvl4pPr marL="1828754" lvl="3" indent="-330192" rtl="0">
              <a:spcBef>
                <a:spcPts val="0"/>
              </a:spcBef>
              <a:spcAft>
                <a:spcPts val="0"/>
              </a:spcAft>
              <a:buSzPts val="1600"/>
              <a:buChar char="▰"/>
              <a:defRPr sz="1600"/>
            </a:lvl4pPr>
            <a:lvl5pPr marL="2285943" lvl="4" indent="-330192" rtl="0">
              <a:spcBef>
                <a:spcPts val="0"/>
              </a:spcBef>
              <a:spcAft>
                <a:spcPts val="0"/>
              </a:spcAft>
              <a:buSzPts val="1600"/>
              <a:buChar char="▰"/>
              <a:defRPr sz="1600"/>
            </a:lvl5pPr>
            <a:lvl6pPr marL="2743132" lvl="5" indent="-330192" rtl="0">
              <a:spcBef>
                <a:spcPts val="0"/>
              </a:spcBef>
              <a:spcAft>
                <a:spcPts val="0"/>
              </a:spcAft>
              <a:buSzPts val="1600"/>
              <a:buChar char="▰"/>
              <a:defRPr sz="1600"/>
            </a:lvl6pPr>
            <a:lvl7pPr marL="3200320" lvl="6" indent="-330192" rtl="0">
              <a:spcBef>
                <a:spcPts val="0"/>
              </a:spcBef>
              <a:spcAft>
                <a:spcPts val="0"/>
              </a:spcAft>
              <a:buSzPts val="1600"/>
              <a:buChar char="▰"/>
              <a:defRPr sz="1600"/>
            </a:lvl7pPr>
            <a:lvl8pPr marL="3657509" lvl="7" indent="-330192" rtl="0">
              <a:spcBef>
                <a:spcPts val="0"/>
              </a:spcBef>
              <a:spcAft>
                <a:spcPts val="0"/>
              </a:spcAft>
              <a:buSzPts val="1600"/>
              <a:buChar char="▰"/>
              <a:defRPr sz="1600"/>
            </a:lvl8pPr>
            <a:lvl9pPr marL="4114697" lvl="8" indent="-330192"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30" y="4342894"/>
            <a:ext cx="1132513" cy="662413"/>
          </a:xfrm>
          <a:prstGeom prst="rect">
            <a:avLst/>
          </a:prstGeom>
        </p:spPr>
      </p:pic>
    </p:spTree>
    <p:extLst>
      <p:ext uri="{BB962C8B-B14F-4D97-AF65-F5344CB8AC3E}">
        <p14:creationId xmlns:p14="http://schemas.microsoft.com/office/powerpoint/2010/main" val="3959272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83"/>
        <p:cNvGrpSpPr/>
        <p:nvPr/>
      </p:nvGrpSpPr>
      <p:grpSpPr>
        <a:xfrm>
          <a:off x="0" y="0"/>
          <a:ext cx="0" cy="0"/>
          <a:chOff x="0" y="0"/>
          <a:chExt cx="0" cy="0"/>
        </a:xfrm>
      </p:grpSpPr>
      <p:grpSp>
        <p:nvGrpSpPr>
          <p:cNvPr id="84" name="Google Shape;84;p8"/>
          <p:cNvGrpSpPr/>
          <p:nvPr userDrawn="1"/>
        </p:nvGrpSpPr>
        <p:grpSpPr>
          <a:xfrm flipH="1">
            <a:off x="-119"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82296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189" lvl="0" indent="-330192" rtl="0">
              <a:spcBef>
                <a:spcPts val="600"/>
              </a:spcBef>
              <a:spcAft>
                <a:spcPts val="0"/>
              </a:spcAft>
              <a:buSzPts val="1600"/>
              <a:buChar char="▰"/>
              <a:defRPr sz="1600"/>
            </a:lvl1pPr>
            <a:lvl2pPr marL="914378" lvl="1" indent="-330192" rtl="0">
              <a:spcBef>
                <a:spcPts val="0"/>
              </a:spcBef>
              <a:spcAft>
                <a:spcPts val="0"/>
              </a:spcAft>
              <a:buSzPts val="1600"/>
              <a:buChar char="▰"/>
              <a:defRPr sz="1600"/>
            </a:lvl2pPr>
            <a:lvl3pPr marL="1371566" lvl="2" indent="-330192" rtl="0">
              <a:spcBef>
                <a:spcPts val="0"/>
              </a:spcBef>
              <a:spcAft>
                <a:spcPts val="0"/>
              </a:spcAft>
              <a:buSzPts val="1600"/>
              <a:buChar char="▰"/>
              <a:defRPr sz="1600"/>
            </a:lvl3pPr>
            <a:lvl4pPr marL="1828754" lvl="3" indent="-330192" rtl="0">
              <a:spcBef>
                <a:spcPts val="0"/>
              </a:spcBef>
              <a:spcAft>
                <a:spcPts val="0"/>
              </a:spcAft>
              <a:buSzPts val="1600"/>
              <a:buChar char="▰"/>
              <a:defRPr sz="1600"/>
            </a:lvl4pPr>
            <a:lvl5pPr marL="2285943" lvl="4" indent="-330192" rtl="0">
              <a:spcBef>
                <a:spcPts val="0"/>
              </a:spcBef>
              <a:spcAft>
                <a:spcPts val="0"/>
              </a:spcAft>
              <a:buSzPts val="1600"/>
              <a:buChar char="▰"/>
              <a:defRPr sz="1600"/>
            </a:lvl5pPr>
            <a:lvl6pPr marL="2743132" lvl="5" indent="-330192" rtl="0">
              <a:spcBef>
                <a:spcPts val="0"/>
              </a:spcBef>
              <a:spcAft>
                <a:spcPts val="0"/>
              </a:spcAft>
              <a:buSzPts val="1600"/>
              <a:buChar char="▰"/>
              <a:defRPr sz="1600"/>
            </a:lvl6pPr>
            <a:lvl7pPr marL="3200320" lvl="6" indent="-330192" rtl="0">
              <a:spcBef>
                <a:spcPts val="0"/>
              </a:spcBef>
              <a:spcAft>
                <a:spcPts val="0"/>
              </a:spcAft>
              <a:buSzPts val="1600"/>
              <a:buChar char="▰"/>
              <a:defRPr sz="1600"/>
            </a:lvl7pPr>
            <a:lvl8pPr marL="3657509" lvl="7" indent="-330192" rtl="0">
              <a:spcBef>
                <a:spcPts val="0"/>
              </a:spcBef>
              <a:spcAft>
                <a:spcPts val="0"/>
              </a:spcAft>
              <a:buSzPts val="1600"/>
              <a:buChar char="▰"/>
              <a:defRPr sz="1600"/>
            </a:lvl8pPr>
            <a:lvl9pPr marL="4114697" lvl="8" indent="-330192"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189" lvl="0" indent="-330192" rtl="0">
              <a:spcBef>
                <a:spcPts val="600"/>
              </a:spcBef>
              <a:spcAft>
                <a:spcPts val="0"/>
              </a:spcAft>
              <a:buSzPts val="1600"/>
              <a:buChar char="▰"/>
              <a:defRPr sz="1600"/>
            </a:lvl1pPr>
            <a:lvl2pPr marL="914378" lvl="1" indent="-330192" rtl="0">
              <a:spcBef>
                <a:spcPts val="0"/>
              </a:spcBef>
              <a:spcAft>
                <a:spcPts val="0"/>
              </a:spcAft>
              <a:buSzPts val="1600"/>
              <a:buChar char="▰"/>
              <a:defRPr sz="1600"/>
            </a:lvl2pPr>
            <a:lvl3pPr marL="1371566" lvl="2" indent="-330192" rtl="0">
              <a:spcBef>
                <a:spcPts val="0"/>
              </a:spcBef>
              <a:spcAft>
                <a:spcPts val="0"/>
              </a:spcAft>
              <a:buSzPts val="1600"/>
              <a:buChar char="▰"/>
              <a:defRPr sz="1600"/>
            </a:lvl3pPr>
            <a:lvl4pPr marL="1828754" lvl="3" indent="-330192" rtl="0">
              <a:spcBef>
                <a:spcPts val="0"/>
              </a:spcBef>
              <a:spcAft>
                <a:spcPts val="0"/>
              </a:spcAft>
              <a:buSzPts val="1600"/>
              <a:buChar char="▰"/>
              <a:defRPr sz="1600"/>
            </a:lvl4pPr>
            <a:lvl5pPr marL="2285943" lvl="4" indent="-330192" rtl="0">
              <a:spcBef>
                <a:spcPts val="0"/>
              </a:spcBef>
              <a:spcAft>
                <a:spcPts val="0"/>
              </a:spcAft>
              <a:buSzPts val="1600"/>
              <a:buChar char="▰"/>
              <a:defRPr sz="1600"/>
            </a:lvl5pPr>
            <a:lvl6pPr marL="2743132" lvl="5" indent="-330192" rtl="0">
              <a:spcBef>
                <a:spcPts val="0"/>
              </a:spcBef>
              <a:spcAft>
                <a:spcPts val="0"/>
              </a:spcAft>
              <a:buSzPts val="1600"/>
              <a:buChar char="▰"/>
              <a:defRPr sz="1600"/>
            </a:lvl6pPr>
            <a:lvl7pPr marL="3200320" lvl="6" indent="-330192" rtl="0">
              <a:spcBef>
                <a:spcPts val="0"/>
              </a:spcBef>
              <a:spcAft>
                <a:spcPts val="0"/>
              </a:spcAft>
              <a:buSzPts val="1600"/>
              <a:buChar char="▰"/>
              <a:defRPr sz="1600"/>
            </a:lvl7pPr>
            <a:lvl8pPr marL="3657509" lvl="7" indent="-330192" rtl="0">
              <a:spcBef>
                <a:spcPts val="0"/>
              </a:spcBef>
              <a:spcAft>
                <a:spcPts val="0"/>
              </a:spcAft>
              <a:buSzPts val="1600"/>
              <a:buChar char="▰"/>
              <a:defRPr sz="1600"/>
            </a:lvl8pPr>
            <a:lvl9pPr marL="4114697" lvl="8" indent="-330192"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189" lvl="0" indent="-330192" rtl="0">
              <a:spcBef>
                <a:spcPts val="600"/>
              </a:spcBef>
              <a:spcAft>
                <a:spcPts val="0"/>
              </a:spcAft>
              <a:buSzPts val="1600"/>
              <a:buChar char="▰"/>
              <a:defRPr sz="1600"/>
            </a:lvl1pPr>
            <a:lvl2pPr marL="914378" lvl="1" indent="-330192" rtl="0">
              <a:spcBef>
                <a:spcPts val="0"/>
              </a:spcBef>
              <a:spcAft>
                <a:spcPts val="0"/>
              </a:spcAft>
              <a:buSzPts val="1600"/>
              <a:buChar char="▰"/>
              <a:defRPr sz="1600"/>
            </a:lvl2pPr>
            <a:lvl3pPr marL="1371566" lvl="2" indent="-330192" rtl="0">
              <a:spcBef>
                <a:spcPts val="0"/>
              </a:spcBef>
              <a:spcAft>
                <a:spcPts val="0"/>
              </a:spcAft>
              <a:buSzPts val="1600"/>
              <a:buChar char="▰"/>
              <a:defRPr sz="1600"/>
            </a:lvl3pPr>
            <a:lvl4pPr marL="1828754" lvl="3" indent="-330192" rtl="0">
              <a:spcBef>
                <a:spcPts val="0"/>
              </a:spcBef>
              <a:spcAft>
                <a:spcPts val="0"/>
              </a:spcAft>
              <a:buSzPts val="1600"/>
              <a:buChar char="▰"/>
              <a:defRPr sz="1600"/>
            </a:lvl4pPr>
            <a:lvl5pPr marL="2285943" lvl="4" indent="-330192" rtl="0">
              <a:spcBef>
                <a:spcPts val="0"/>
              </a:spcBef>
              <a:spcAft>
                <a:spcPts val="0"/>
              </a:spcAft>
              <a:buSzPts val="1600"/>
              <a:buChar char="▰"/>
              <a:defRPr sz="1600"/>
            </a:lvl5pPr>
            <a:lvl6pPr marL="2743132" lvl="5" indent="-330192" rtl="0">
              <a:spcBef>
                <a:spcPts val="0"/>
              </a:spcBef>
              <a:spcAft>
                <a:spcPts val="0"/>
              </a:spcAft>
              <a:buSzPts val="1600"/>
              <a:buChar char="▰"/>
              <a:defRPr sz="1600"/>
            </a:lvl6pPr>
            <a:lvl7pPr marL="3200320" lvl="6" indent="-330192" rtl="0">
              <a:spcBef>
                <a:spcPts val="0"/>
              </a:spcBef>
              <a:spcAft>
                <a:spcPts val="0"/>
              </a:spcAft>
              <a:buSzPts val="1600"/>
              <a:buChar char="▰"/>
              <a:defRPr sz="1600"/>
            </a:lvl7pPr>
            <a:lvl8pPr marL="3657509" lvl="7" indent="-330192" rtl="0">
              <a:spcBef>
                <a:spcPts val="0"/>
              </a:spcBef>
              <a:spcAft>
                <a:spcPts val="0"/>
              </a:spcAft>
              <a:buSzPts val="1600"/>
              <a:buChar char="▰"/>
              <a:defRPr sz="1600"/>
            </a:lvl8pPr>
            <a:lvl9pPr marL="4114697" lvl="8" indent="-330192"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30" y="4342894"/>
            <a:ext cx="1132513" cy="662413"/>
          </a:xfrm>
          <a:prstGeom prst="rect">
            <a:avLst/>
          </a:prstGeom>
        </p:spPr>
      </p:pic>
    </p:spTree>
    <p:extLst>
      <p:ext uri="{BB962C8B-B14F-4D97-AF65-F5344CB8AC3E}">
        <p14:creationId xmlns:p14="http://schemas.microsoft.com/office/powerpoint/2010/main" val="1114972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83"/>
        <p:cNvGrpSpPr/>
        <p:nvPr/>
      </p:nvGrpSpPr>
      <p:grpSpPr>
        <a:xfrm>
          <a:off x="0" y="0"/>
          <a:ext cx="0" cy="0"/>
          <a:chOff x="0" y="0"/>
          <a:chExt cx="0" cy="0"/>
        </a:xfrm>
      </p:grpSpPr>
      <p:grpSp>
        <p:nvGrpSpPr>
          <p:cNvPr id="84" name="Google Shape;84;p8"/>
          <p:cNvGrpSpPr/>
          <p:nvPr userDrawn="1"/>
        </p:nvGrpSpPr>
        <p:grpSpPr>
          <a:xfrm>
            <a:off x="-119" y="-108"/>
            <a:ext cx="9143821" cy="2148812"/>
            <a:chOff x="2973586" y="2777133"/>
            <a:chExt cx="2856819" cy="671357"/>
          </a:xfrm>
        </p:grpSpPr>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userDrawn="1"/>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84EB0764-F0D4-9554-DEBB-DE11A8FB7FC3}"/>
              </a:ext>
            </a:extLst>
          </p:cNvPr>
          <p:cNvSpPr/>
          <p:nvPr userDrawn="1"/>
        </p:nvSpPr>
        <p:spPr>
          <a:xfrm>
            <a:off x="1" y="600106"/>
            <a:ext cx="9143701" cy="4543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189" lvl="0" indent="-330192" rtl="0">
              <a:spcBef>
                <a:spcPts val="600"/>
              </a:spcBef>
              <a:spcAft>
                <a:spcPts val="0"/>
              </a:spcAft>
              <a:buSzPts val="1600"/>
              <a:buChar char="▰"/>
              <a:defRPr sz="1600"/>
            </a:lvl1pPr>
            <a:lvl2pPr marL="914378" lvl="1" indent="-330192" rtl="0">
              <a:spcBef>
                <a:spcPts val="0"/>
              </a:spcBef>
              <a:spcAft>
                <a:spcPts val="0"/>
              </a:spcAft>
              <a:buSzPts val="1600"/>
              <a:buChar char="▰"/>
              <a:defRPr sz="1600"/>
            </a:lvl2pPr>
            <a:lvl3pPr marL="1371566" lvl="2" indent="-330192" rtl="0">
              <a:spcBef>
                <a:spcPts val="0"/>
              </a:spcBef>
              <a:spcAft>
                <a:spcPts val="0"/>
              </a:spcAft>
              <a:buSzPts val="1600"/>
              <a:buChar char="▰"/>
              <a:defRPr sz="1600"/>
            </a:lvl3pPr>
            <a:lvl4pPr marL="1828754" lvl="3" indent="-330192" rtl="0">
              <a:spcBef>
                <a:spcPts val="0"/>
              </a:spcBef>
              <a:spcAft>
                <a:spcPts val="0"/>
              </a:spcAft>
              <a:buSzPts val="1600"/>
              <a:buChar char="▰"/>
              <a:defRPr sz="1600"/>
            </a:lvl4pPr>
            <a:lvl5pPr marL="2285943" lvl="4" indent="-330192" rtl="0">
              <a:spcBef>
                <a:spcPts val="0"/>
              </a:spcBef>
              <a:spcAft>
                <a:spcPts val="0"/>
              </a:spcAft>
              <a:buSzPts val="1600"/>
              <a:buChar char="▰"/>
              <a:defRPr sz="1600"/>
            </a:lvl5pPr>
            <a:lvl6pPr marL="2743132" lvl="5" indent="-330192" rtl="0">
              <a:spcBef>
                <a:spcPts val="0"/>
              </a:spcBef>
              <a:spcAft>
                <a:spcPts val="0"/>
              </a:spcAft>
              <a:buSzPts val="1600"/>
              <a:buChar char="▰"/>
              <a:defRPr sz="1600"/>
            </a:lvl6pPr>
            <a:lvl7pPr marL="3200320" lvl="6" indent="-330192" rtl="0">
              <a:spcBef>
                <a:spcPts val="0"/>
              </a:spcBef>
              <a:spcAft>
                <a:spcPts val="0"/>
              </a:spcAft>
              <a:buSzPts val="1600"/>
              <a:buChar char="▰"/>
              <a:defRPr sz="1600"/>
            </a:lvl7pPr>
            <a:lvl8pPr marL="3657509" lvl="7" indent="-330192" rtl="0">
              <a:spcBef>
                <a:spcPts val="0"/>
              </a:spcBef>
              <a:spcAft>
                <a:spcPts val="0"/>
              </a:spcAft>
              <a:buSzPts val="1600"/>
              <a:buChar char="▰"/>
              <a:defRPr sz="1600"/>
            </a:lvl8pPr>
            <a:lvl9pPr marL="4114697" lvl="8" indent="-330192"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189" lvl="0" indent="-330192" rtl="0">
              <a:spcBef>
                <a:spcPts val="600"/>
              </a:spcBef>
              <a:spcAft>
                <a:spcPts val="0"/>
              </a:spcAft>
              <a:buSzPts val="1600"/>
              <a:buChar char="▰"/>
              <a:defRPr sz="1600"/>
            </a:lvl1pPr>
            <a:lvl2pPr marL="914378" lvl="1" indent="-330192" rtl="0">
              <a:spcBef>
                <a:spcPts val="0"/>
              </a:spcBef>
              <a:spcAft>
                <a:spcPts val="0"/>
              </a:spcAft>
              <a:buSzPts val="1600"/>
              <a:buChar char="▰"/>
              <a:defRPr sz="1600"/>
            </a:lvl2pPr>
            <a:lvl3pPr marL="1371566" lvl="2" indent="-330192" rtl="0">
              <a:spcBef>
                <a:spcPts val="0"/>
              </a:spcBef>
              <a:spcAft>
                <a:spcPts val="0"/>
              </a:spcAft>
              <a:buSzPts val="1600"/>
              <a:buChar char="▰"/>
              <a:defRPr sz="1600"/>
            </a:lvl3pPr>
            <a:lvl4pPr marL="1828754" lvl="3" indent="-330192" rtl="0">
              <a:spcBef>
                <a:spcPts val="0"/>
              </a:spcBef>
              <a:spcAft>
                <a:spcPts val="0"/>
              </a:spcAft>
              <a:buSzPts val="1600"/>
              <a:buChar char="▰"/>
              <a:defRPr sz="1600"/>
            </a:lvl4pPr>
            <a:lvl5pPr marL="2285943" lvl="4" indent="-330192" rtl="0">
              <a:spcBef>
                <a:spcPts val="0"/>
              </a:spcBef>
              <a:spcAft>
                <a:spcPts val="0"/>
              </a:spcAft>
              <a:buSzPts val="1600"/>
              <a:buChar char="▰"/>
              <a:defRPr sz="1600"/>
            </a:lvl5pPr>
            <a:lvl6pPr marL="2743132" lvl="5" indent="-330192" rtl="0">
              <a:spcBef>
                <a:spcPts val="0"/>
              </a:spcBef>
              <a:spcAft>
                <a:spcPts val="0"/>
              </a:spcAft>
              <a:buSzPts val="1600"/>
              <a:buChar char="▰"/>
              <a:defRPr sz="1600"/>
            </a:lvl6pPr>
            <a:lvl7pPr marL="3200320" lvl="6" indent="-330192" rtl="0">
              <a:spcBef>
                <a:spcPts val="0"/>
              </a:spcBef>
              <a:spcAft>
                <a:spcPts val="0"/>
              </a:spcAft>
              <a:buSzPts val="1600"/>
              <a:buChar char="▰"/>
              <a:defRPr sz="1600"/>
            </a:lvl7pPr>
            <a:lvl8pPr marL="3657509" lvl="7" indent="-330192" rtl="0">
              <a:spcBef>
                <a:spcPts val="0"/>
              </a:spcBef>
              <a:spcAft>
                <a:spcPts val="0"/>
              </a:spcAft>
              <a:buSzPts val="1600"/>
              <a:buChar char="▰"/>
              <a:defRPr sz="1600"/>
            </a:lvl8pPr>
            <a:lvl9pPr marL="4114697" lvl="8" indent="-330192"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189" lvl="0" indent="-330192" rtl="0">
              <a:spcBef>
                <a:spcPts val="600"/>
              </a:spcBef>
              <a:spcAft>
                <a:spcPts val="0"/>
              </a:spcAft>
              <a:buSzPts val="1600"/>
              <a:buChar char="▰"/>
              <a:defRPr sz="1600"/>
            </a:lvl1pPr>
            <a:lvl2pPr marL="914378" lvl="1" indent="-330192" rtl="0">
              <a:spcBef>
                <a:spcPts val="0"/>
              </a:spcBef>
              <a:spcAft>
                <a:spcPts val="0"/>
              </a:spcAft>
              <a:buSzPts val="1600"/>
              <a:buChar char="▰"/>
              <a:defRPr sz="1600"/>
            </a:lvl2pPr>
            <a:lvl3pPr marL="1371566" lvl="2" indent="-330192" rtl="0">
              <a:spcBef>
                <a:spcPts val="0"/>
              </a:spcBef>
              <a:spcAft>
                <a:spcPts val="0"/>
              </a:spcAft>
              <a:buSzPts val="1600"/>
              <a:buChar char="▰"/>
              <a:defRPr sz="1600"/>
            </a:lvl3pPr>
            <a:lvl4pPr marL="1828754" lvl="3" indent="-330192" rtl="0">
              <a:spcBef>
                <a:spcPts val="0"/>
              </a:spcBef>
              <a:spcAft>
                <a:spcPts val="0"/>
              </a:spcAft>
              <a:buSzPts val="1600"/>
              <a:buChar char="▰"/>
              <a:defRPr sz="1600"/>
            </a:lvl4pPr>
            <a:lvl5pPr marL="2285943" lvl="4" indent="-330192" rtl="0">
              <a:spcBef>
                <a:spcPts val="0"/>
              </a:spcBef>
              <a:spcAft>
                <a:spcPts val="0"/>
              </a:spcAft>
              <a:buSzPts val="1600"/>
              <a:buChar char="▰"/>
              <a:defRPr sz="1600"/>
            </a:lvl5pPr>
            <a:lvl6pPr marL="2743132" lvl="5" indent="-330192" rtl="0">
              <a:spcBef>
                <a:spcPts val="0"/>
              </a:spcBef>
              <a:spcAft>
                <a:spcPts val="0"/>
              </a:spcAft>
              <a:buSzPts val="1600"/>
              <a:buChar char="▰"/>
              <a:defRPr sz="1600"/>
            </a:lvl6pPr>
            <a:lvl7pPr marL="3200320" lvl="6" indent="-330192" rtl="0">
              <a:spcBef>
                <a:spcPts val="0"/>
              </a:spcBef>
              <a:spcAft>
                <a:spcPts val="0"/>
              </a:spcAft>
              <a:buSzPts val="1600"/>
              <a:buChar char="▰"/>
              <a:defRPr sz="1600"/>
            </a:lvl7pPr>
            <a:lvl8pPr marL="3657509" lvl="7" indent="-330192" rtl="0">
              <a:spcBef>
                <a:spcPts val="0"/>
              </a:spcBef>
              <a:spcAft>
                <a:spcPts val="0"/>
              </a:spcAft>
              <a:buSzPts val="1600"/>
              <a:buChar char="▰"/>
              <a:defRPr sz="1600"/>
            </a:lvl8pPr>
            <a:lvl9pPr marL="4114697" lvl="8" indent="-330192"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30" y="4342894"/>
            <a:ext cx="1132513" cy="662413"/>
          </a:xfrm>
          <a:prstGeom prst="rect">
            <a:avLst/>
          </a:prstGeom>
        </p:spPr>
      </p:pic>
    </p:spTree>
    <p:extLst>
      <p:ext uri="{BB962C8B-B14F-4D97-AF65-F5344CB8AC3E}">
        <p14:creationId xmlns:p14="http://schemas.microsoft.com/office/powerpoint/2010/main" val="6999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3"/>
        <p:cNvGrpSpPr/>
        <p:nvPr/>
      </p:nvGrpSpPr>
      <p:grpSpPr>
        <a:xfrm>
          <a:off x="0" y="0"/>
          <a:ext cx="0" cy="0"/>
          <a:chOff x="0" y="0"/>
          <a:chExt cx="0" cy="0"/>
        </a:xfrm>
      </p:grpSpPr>
      <p:grpSp>
        <p:nvGrpSpPr>
          <p:cNvPr id="84" name="Google Shape;84;p8"/>
          <p:cNvGrpSpPr/>
          <p:nvPr userDrawn="1"/>
        </p:nvGrpSpPr>
        <p:grpSpPr>
          <a:xfrm>
            <a:off x="-120"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83"/>
        <p:cNvGrpSpPr/>
        <p:nvPr/>
      </p:nvGrpSpPr>
      <p:grpSpPr>
        <a:xfrm>
          <a:off x="0" y="0"/>
          <a:ext cx="0" cy="0"/>
          <a:chOff x="0" y="0"/>
          <a:chExt cx="0" cy="0"/>
        </a:xfrm>
      </p:grpSpPr>
      <p:grpSp>
        <p:nvGrpSpPr>
          <p:cNvPr id="84" name="Google Shape;84;p8"/>
          <p:cNvGrpSpPr/>
          <p:nvPr userDrawn="1"/>
        </p:nvGrpSpPr>
        <p:grpSpPr>
          <a:xfrm flipH="1">
            <a:off x="-120"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82296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114318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83"/>
        <p:cNvGrpSpPr/>
        <p:nvPr/>
      </p:nvGrpSpPr>
      <p:grpSpPr>
        <a:xfrm>
          <a:off x="0" y="0"/>
          <a:ext cx="0" cy="0"/>
          <a:chOff x="0" y="0"/>
          <a:chExt cx="0" cy="0"/>
        </a:xfrm>
      </p:grpSpPr>
      <p:grpSp>
        <p:nvGrpSpPr>
          <p:cNvPr id="84" name="Google Shape;84;p8"/>
          <p:cNvGrpSpPr/>
          <p:nvPr userDrawn="1"/>
        </p:nvGrpSpPr>
        <p:grpSpPr>
          <a:xfrm>
            <a:off x="-120" y="-108"/>
            <a:ext cx="9143821" cy="2148812"/>
            <a:chOff x="2973586" y="2777133"/>
            <a:chExt cx="2856819" cy="671357"/>
          </a:xfrm>
        </p:grpSpPr>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userDrawn="1"/>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84EB0764-F0D4-9554-DEBB-DE11A8FB7FC3}"/>
              </a:ext>
            </a:extLst>
          </p:cNvPr>
          <p:cNvSpPr/>
          <p:nvPr userDrawn="1"/>
        </p:nvSpPr>
        <p:spPr>
          <a:xfrm>
            <a:off x="0" y="600106"/>
            <a:ext cx="9143701" cy="4543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62266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0"/>
        <p:cNvGrpSpPr/>
        <p:nvPr/>
      </p:nvGrpSpPr>
      <p:grpSpPr>
        <a:xfrm>
          <a:off x="0" y="0"/>
          <a:ext cx="0" cy="0"/>
          <a:chOff x="0" y="0"/>
          <a:chExt cx="0" cy="0"/>
        </a:xfrm>
      </p:grpSpPr>
      <p:grpSp>
        <p:nvGrpSpPr>
          <p:cNvPr id="21" name="Google Shape;21;p3"/>
          <p:cNvGrpSpPr/>
          <p:nvPr/>
        </p:nvGrpSpPr>
        <p:grpSpPr>
          <a:xfrm>
            <a:off x="-120" y="-200"/>
            <a:ext cx="9143821" cy="5142886"/>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 name="Google Shape;30;p3"/>
          <p:cNvSpPr txBox="1">
            <a:spLocks noGrp="1"/>
          </p:cNvSpPr>
          <p:nvPr>
            <p:ph type="ctrTitle"/>
          </p:nvPr>
        </p:nvSpPr>
        <p:spPr>
          <a:xfrm>
            <a:off x="457200" y="1430950"/>
            <a:ext cx="5486400" cy="11598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4400">
                <a:latin typeface="Franklin Gothic Medium" panose="020B0603020102020204" pitchFamily="34" charset="0"/>
              </a:defRPr>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31" name="Google Shape;31;p3"/>
          <p:cNvSpPr txBox="1">
            <a:spLocks noGrp="1"/>
          </p:cNvSpPr>
          <p:nvPr>
            <p:ph type="subTitle" idx="1"/>
          </p:nvPr>
        </p:nvSpPr>
        <p:spPr>
          <a:xfrm>
            <a:off x="457200" y="2763852"/>
            <a:ext cx="5486400" cy="7848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pic>
        <p:nvPicPr>
          <p:cNvPr id="13" name="Picture 12">
            <a:extLst>
              <a:ext uri="{FF2B5EF4-FFF2-40B4-BE49-F238E27FC236}">
                <a16:creationId xmlns:a16="http://schemas.microsoft.com/office/drawing/2014/main" id="{CF10FD7C-51DC-5275-E22F-1901C2CBD5C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30679" y="3350865"/>
            <a:ext cx="2828563" cy="1654442"/>
          </a:xfrm>
          <a:prstGeom prst="rect">
            <a:avLst/>
          </a:prstGeom>
        </p:spPr>
      </p:pic>
    </p:spTree>
    <p:extLst>
      <p:ext uri="{BB962C8B-B14F-4D97-AF65-F5344CB8AC3E}">
        <p14:creationId xmlns:p14="http://schemas.microsoft.com/office/powerpoint/2010/main" val="101999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2"/>
        <p:cNvGrpSpPr/>
        <p:nvPr/>
      </p:nvGrpSpPr>
      <p:grpSpPr>
        <a:xfrm>
          <a:off x="0" y="0"/>
          <a:ext cx="0" cy="0"/>
          <a:chOff x="0" y="0"/>
          <a:chExt cx="0" cy="0"/>
        </a:xfrm>
      </p:grpSpPr>
      <p:grpSp>
        <p:nvGrpSpPr>
          <p:cNvPr id="33" name="Google Shape;33;p4"/>
          <p:cNvGrpSpPr/>
          <p:nvPr/>
        </p:nvGrpSpPr>
        <p:grpSpPr>
          <a:xfrm>
            <a:off x="-238" y="-200"/>
            <a:ext cx="9143821" cy="5143302"/>
            <a:chOff x="6316957" y="5250656"/>
            <a:chExt cx="2856819" cy="1606930"/>
          </a:xfrm>
        </p:grpSpPr>
        <p:sp>
          <p:nvSpPr>
            <p:cNvPr id="34" name="Google Shape;34;p4"/>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 name="Google Shape;44;p4"/>
          <p:cNvSpPr txBox="1">
            <a:spLocks noGrp="1"/>
          </p:cNvSpPr>
          <p:nvPr>
            <p:ph type="body" idx="1"/>
          </p:nvPr>
        </p:nvSpPr>
        <p:spPr>
          <a:xfrm>
            <a:off x="1006900" y="677700"/>
            <a:ext cx="4936800" cy="3409800"/>
          </a:xfrm>
          <a:prstGeom prst="rect">
            <a:avLst/>
          </a:prstGeom>
        </p:spPr>
        <p:txBody>
          <a:bodyPr spcFirstLastPara="1" wrap="square" lIns="0" tIns="0" rIns="0" bIns="0" anchor="t" anchorCtr="0">
            <a:noAutofit/>
          </a:bodyPr>
          <a:lstStyle>
            <a:lvl1pPr marL="457200" lvl="0" indent="-419100" rtl="0">
              <a:spcBef>
                <a:spcPts val="600"/>
              </a:spcBef>
              <a:spcAft>
                <a:spcPts val="0"/>
              </a:spcAft>
              <a:buClr>
                <a:srgbClr val="FFFFFF"/>
              </a:buClr>
              <a:buSzPts val="3000"/>
              <a:buChar char="▰"/>
              <a:defRPr sz="3000">
                <a:solidFill>
                  <a:srgbClr val="FFFFFF"/>
                </a:solidFill>
              </a:defRPr>
            </a:lvl1pPr>
            <a:lvl2pPr marL="914400" lvl="1" indent="-419100" rtl="0">
              <a:spcBef>
                <a:spcPts val="0"/>
              </a:spcBef>
              <a:spcAft>
                <a:spcPts val="0"/>
              </a:spcAft>
              <a:buClr>
                <a:srgbClr val="FFFFFF"/>
              </a:buClr>
              <a:buSzPts val="3000"/>
              <a:buChar char="▰"/>
              <a:defRPr sz="3000">
                <a:solidFill>
                  <a:srgbClr val="FFFFFF"/>
                </a:solidFill>
              </a:defRPr>
            </a:lvl2pPr>
            <a:lvl3pPr marL="1371600" lvl="2" indent="-419100" rtl="0">
              <a:spcBef>
                <a:spcPts val="0"/>
              </a:spcBef>
              <a:spcAft>
                <a:spcPts val="0"/>
              </a:spcAft>
              <a:buClr>
                <a:srgbClr val="FFFFFF"/>
              </a:buClr>
              <a:buSzPts val="3000"/>
              <a:buChar char="▰"/>
              <a:defRPr sz="3000">
                <a:solidFill>
                  <a:srgbClr val="FFFFFF"/>
                </a:solidFill>
              </a:defRPr>
            </a:lvl3pPr>
            <a:lvl4pPr marL="1828800" lvl="3" indent="-419100" rtl="0">
              <a:spcBef>
                <a:spcPts val="0"/>
              </a:spcBef>
              <a:spcAft>
                <a:spcPts val="0"/>
              </a:spcAft>
              <a:buClr>
                <a:srgbClr val="FFFFFF"/>
              </a:buClr>
              <a:buSzPts val="3000"/>
              <a:buChar char="▰"/>
              <a:defRPr sz="3000">
                <a:solidFill>
                  <a:srgbClr val="FFFFFF"/>
                </a:solidFill>
              </a:defRPr>
            </a:lvl4pPr>
            <a:lvl5pPr marL="2286000" lvl="4" indent="-419100" rtl="0">
              <a:spcBef>
                <a:spcPts val="0"/>
              </a:spcBef>
              <a:spcAft>
                <a:spcPts val="0"/>
              </a:spcAft>
              <a:buClr>
                <a:srgbClr val="FFFFFF"/>
              </a:buClr>
              <a:buSzPts val="3000"/>
              <a:buChar char="▰"/>
              <a:defRPr sz="3000">
                <a:solidFill>
                  <a:srgbClr val="FFFFFF"/>
                </a:solidFill>
              </a:defRPr>
            </a:lvl5pPr>
            <a:lvl6pPr marL="2743200" lvl="5" indent="-419100" rtl="0">
              <a:spcBef>
                <a:spcPts val="0"/>
              </a:spcBef>
              <a:spcAft>
                <a:spcPts val="0"/>
              </a:spcAft>
              <a:buClr>
                <a:srgbClr val="FFFFFF"/>
              </a:buClr>
              <a:buSzPts val="3000"/>
              <a:buChar char="▰"/>
              <a:defRPr sz="3000">
                <a:solidFill>
                  <a:srgbClr val="FFFFFF"/>
                </a:solidFill>
              </a:defRPr>
            </a:lvl6pPr>
            <a:lvl7pPr marL="3200400" lvl="6" indent="-419100" rtl="0">
              <a:spcBef>
                <a:spcPts val="0"/>
              </a:spcBef>
              <a:spcAft>
                <a:spcPts val="0"/>
              </a:spcAft>
              <a:buClr>
                <a:srgbClr val="FFFFFF"/>
              </a:buClr>
              <a:buSzPts val="3000"/>
              <a:buChar char="▰"/>
              <a:defRPr sz="3000">
                <a:solidFill>
                  <a:srgbClr val="FFFFFF"/>
                </a:solidFill>
              </a:defRPr>
            </a:lvl7pPr>
            <a:lvl8pPr marL="3657600" lvl="7" indent="-419100" rtl="0">
              <a:spcBef>
                <a:spcPts val="0"/>
              </a:spcBef>
              <a:spcAft>
                <a:spcPts val="0"/>
              </a:spcAft>
              <a:buClr>
                <a:srgbClr val="FFFFFF"/>
              </a:buClr>
              <a:buSzPts val="3000"/>
              <a:buChar char="▰"/>
              <a:defRPr sz="3000">
                <a:solidFill>
                  <a:srgbClr val="FFFFFF"/>
                </a:solidFill>
              </a:defRPr>
            </a:lvl8pPr>
            <a:lvl9pPr marL="4114800" lvl="8" indent="-419100">
              <a:spcBef>
                <a:spcPts val="0"/>
              </a:spcBef>
              <a:spcAft>
                <a:spcPts val="0"/>
              </a:spcAft>
              <a:buClr>
                <a:srgbClr val="FFFFFF"/>
              </a:buClr>
              <a:buSzPts val="3000"/>
              <a:buChar char="▰"/>
              <a:defRPr sz="3000">
                <a:solidFill>
                  <a:srgbClr val="FFFFFF"/>
                </a:solidFill>
              </a:defRPr>
            </a:lvl9pPr>
          </a:lstStyle>
          <a:p>
            <a:endParaRPr/>
          </a:p>
        </p:txBody>
      </p:sp>
      <p:sp>
        <p:nvSpPr>
          <p:cNvPr id="45" name="Google Shape;45;p4"/>
          <p:cNvSpPr txBox="1"/>
          <p:nvPr/>
        </p:nvSpPr>
        <p:spPr>
          <a:xfrm>
            <a:off x="239550" y="339696"/>
            <a:ext cx="777000" cy="6537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10000">
                <a:solidFill>
                  <a:srgbClr val="FFFFFF"/>
                </a:solidFill>
                <a:latin typeface="Chivo"/>
                <a:ea typeface="Chivo"/>
                <a:cs typeface="Chivo"/>
                <a:sym typeface="Chivo"/>
              </a:rPr>
              <a:t>“</a:t>
            </a:r>
            <a:endParaRPr sz="10000">
              <a:solidFill>
                <a:srgbClr val="FFFFFF"/>
              </a:solidFill>
              <a:latin typeface="Chivo"/>
              <a:ea typeface="Chivo"/>
              <a:cs typeface="Chivo"/>
              <a:sym typeface="Chivo"/>
            </a:endParaRPr>
          </a:p>
        </p:txBody>
      </p:sp>
      <p:sp>
        <p:nvSpPr>
          <p:cNvPr id="46" name="Google Shape;46;p4"/>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pic>
        <p:nvPicPr>
          <p:cNvPr id="16" name="Picture 15">
            <a:extLst>
              <a:ext uri="{FF2B5EF4-FFF2-40B4-BE49-F238E27FC236}">
                <a16:creationId xmlns:a16="http://schemas.microsoft.com/office/drawing/2014/main" id="{088EF935-50D7-DBA8-31DD-C61DCD5A5B5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20856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8"/>
        <p:cNvGrpSpPr/>
        <p:nvPr/>
      </p:nvGrpSpPr>
      <p:grpSpPr>
        <a:xfrm>
          <a:off x="0" y="0"/>
          <a:ext cx="0" cy="0"/>
          <a:chOff x="0" y="0"/>
          <a:chExt cx="0" cy="0"/>
        </a:xfrm>
      </p:grpSpPr>
      <p:grpSp>
        <p:nvGrpSpPr>
          <p:cNvPr id="59" name="Google Shape;59;p6"/>
          <p:cNvGrpSpPr/>
          <p:nvPr/>
        </p:nvGrpSpPr>
        <p:grpSpPr>
          <a:xfrm>
            <a:off x="-239" y="-106"/>
            <a:ext cx="9143821" cy="5143317"/>
            <a:chOff x="6361595" y="2777133"/>
            <a:chExt cx="2856819" cy="1606935"/>
          </a:xfrm>
        </p:grpSpPr>
        <p:sp>
          <p:nvSpPr>
            <p:cNvPr id="60" name="Google Shape;60;p6"/>
            <p:cNvSpPr/>
            <p:nvPr/>
          </p:nvSpPr>
          <p:spPr>
            <a:xfrm>
              <a:off x="6361595" y="3328877"/>
              <a:ext cx="2856819" cy="1055191"/>
            </a:xfrm>
            <a:custGeom>
              <a:avLst/>
              <a:gdLst/>
              <a:ahLst/>
              <a:cxnLst/>
              <a:rect l="l" t="t" r="r" b="b"/>
              <a:pathLst>
                <a:path w="2856819" h="1055191" extrusionOk="0">
                  <a:moveTo>
                    <a:pt x="0" y="1055599"/>
                  </a:moveTo>
                  <a:lnTo>
                    <a:pt x="2856819" y="1055599"/>
                  </a:lnTo>
                  <a:lnTo>
                    <a:pt x="2856819" y="0"/>
                  </a:lnTo>
                  <a:lnTo>
                    <a:pt x="0" y="503854"/>
                  </a:lnTo>
                  <a:lnTo>
                    <a:pt x="0" y="105559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6"/>
            <p:cNvSpPr/>
            <p:nvPr/>
          </p:nvSpPr>
          <p:spPr>
            <a:xfrm>
              <a:off x="6361595" y="3581367"/>
              <a:ext cx="471672" cy="250031"/>
            </a:xfrm>
            <a:custGeom>
              <a:avLst/>
              <a:gdLst/>
              <a:ahLst/>
              <a:cxnLst/>
              <a:rect l="l" t="t" r="r" b="b"/>
              <a:pathLst>
                <a:path w="471672" h="250031" extrusionOk="0">
                  <a:moveTo>
                    <a:pt x="0" y="83189"/>
                  </a:moveTo>
                  <a:lnTo>
                    <a:pt x="0" y="251365"/>
                  </a:lnTo>
                  <a:lnTo>
                    <a:pt x="471673" y="168176"/>
                  </a:lnTo>
                  <a:lnTo>
                    <a:pt x="471673" y="0"/>
                  </a:lnTo>
                  <a:lnTo>
                    <a:pt x="0" y="831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6"/>
            <p:cNvSpPr/>
            <p:nvPr/>
          </p:nvSpPr>
          <p:spPr>
            <a:xfrm>
              <a:off x="8188769" y="3160702"/>
              <a:ext cx="1029645" cy="349746"/>
            </a:xfrm>
            <a:custGeom>
              <a:avLst/>
              <a:gdLst/>
              <a:ahLst/>
              <a:cxnLst/>
              <a:rect l="l" t="t" r="r" b="b"/>
              <a:pathLst>
                <a:path w="1029645" h="349746" extrusionOk="0">
                  <a:moveTo>
                    <a:pt x="1029645" y="0"/>
                  </a:moveTo>
                  <a:lnTo>
                    <a:pt x="0" y="181597"/>
                  </a:lnTo>
                  <a:lnTo>
                    <a:pt x="0" y="349773"/>
                  </a:lnTo>
                  <a:lnTo>
                    <a:pt x="1029645" y="168176"/>
                  </a:lnTo>
                  <a:lnTo>
                    <a:pt x="1029645"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6"/>
            <p:cNvSpPr/>
            <p:nvPr/>
          </p:nvSpPr>
          <p:spPr>
            <a:xfrm>
              <a:off x="6361595" y="3343125"/>
              <a:ext cx="868949" cy="319980"/>
            </a:xfrm>
            <a:custGeom>
              <a:avLst/>
              <a:gdLst/>
              <a:ahLst/>
              <a:cxnLst/>
              <a:rect l="l" t="t" r="r" b="b"/>
              <a:pathLst>
                <a:path w="868949" h="319980" extrusionOk="0">
                  <a:moveTo>
                    <a:pt x="0" y="153256"/>
                  </a:moveTo>
                  <a:lnTo>
                    <a:pt x="0" y="321431"/>
                  </a:lnTo>
                  <a:lnTo>
                    <a:pt x="868949" y="168176"/>
                  </a:lnTo>
                  <a:lnTo>
                    <a:pt x="868949" y="0"/>
                  </a:lnTo>
                  <a:lnTo>
                    <a:pt x="0" y="153256"/>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6"/>
            <p:cNvSpPr/>
            <p:nvPr/>
          </p:nvSpPr>
          <p:spPr>
            <a:xfrm>
              <a:off x="6361595" y="3286479"/>
              <a:ext cx="236580" cy="209847"/>
            </a:xfrm>
            <a:custGeom>
              <a:avLst/>
              <a:gdLst/>
              <a:ahLst/>
              <a:cxnLst/>
              <a:rect l="l" t="t" r="r" b="b"/>
              <a:pathLst>
                <a:path w="236580" h="209847" extrusionOk="0">
                  <a:moveTo>
                    <a:pt x="0" y="41725"/>
                  </a:moveTo>
                  <a:lnTo>
                    <a:pt x="0" y="209901"/>
                  </a:lnTo>
                  <a:lnTo>
                    <a:pt x="236580" y="168176"/>
                  </a:lnTo>
                  <a:lnTo>
                    <a:pt x="236580" y="0"/>
                  </a:lnTo>
                  <a:lnTo>
                    <a:pt x="0" y="417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6"/>
            <p:cNvSpPr/>
            <p:nvPr/>
          </p:nvSpPr>
          <p:spPr>
            <a:xfrm>
              <a:off x="8331610" y="2824350"/>
              <a:ext cx="886804" cy="324445"/>
            </a:xfrm>
            <a:custGeom>
              <a:avLst/>
              <a:gdLst/>
              <a:ahLst/>
              <a:cxnLst/>
              <a:rect l="l" t="t" r="r" b="b"/>
              <a:pathLst>
                <a:path w="886804" h="324445" extrusionOk="0">
                  <a:moveTo>
                    <a:pt x="886804" y="0"/>
                  </a:moveTo>
                  <a:lnTo>
                    <a:pt x="0" y="156405"/>
                  </a:lnTo>
                  <a:lnTo>
                    <a:pt x="0" y="324581"/>
                  </a:lnTo>
                  <a:lnTo>
                    <a:pt x="886804" y="168176"/>
                  </a:lnTo>
                  <a:lnTo>
                    <a:pt x="886804"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6"/>
            <p:cNvSpPr/>
            <p:nvPr/>
          </p:nvSpPr>
          <p:spPr>
            <a:xfrm>
              <a:off x="6868978" y="2954026"/>
              <a:ext cx="660639" cy="284261"/>
            </a:xfrm>
            <a:custGeom>
              <a:avLst/>
              <a:gdLst/>
              <a:ahLst/>
              <a:cxnLst/>
              <a:rect l="l" t="t" r="r" b="b"/>
              <a:pathLst>
                <a:path w="660639" h="284261" extrusionOk="0">
                  <a:moveTo>
                    <a:pt x="0" y="116516"/>
                  </a:moveTo>
                  <a:lnTo>
                    <a:pt x="0" y="284692"/>
                  </a:lnTo>
                  <a:lnTo>
                    <a:pt x="660639" y="168176"/>
                  </a:lnTo>
                  <a:lnTo>
                    <a:pt x="660639" y="0"/>
                  </a:lnTo>
                  <a:lnTo>
                    <a:pt x="0" y="116516"/>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6"/>
            <p:cNvSpPr/>
            <p:nvPr/>
          </p:nvSpPr>
          <p:spPr>
            <a:xfrm>
              <a:off x="7093655" y="2777133"/>
              <a:ext cx="1438825" cy="253007"/>
            </a:xfrm>
            <a:custGeom>
              <a:avLst/>
              <a:gdLst/>
              <a:ahLst/>
              <a:cxnLst/>
              <a:rect l="l" t="t" r="r" b="b"/>
              <a:pathLst>
                <a:path w="1438825" h="253007" extrusionOk="0">
                  <a:moveTo>
                    <a:pt x="485388" y="0"/>
                  </a:moveTo>
                  <a:lnTo>
                    <a:pt x="0" y="85607"/>
                  </a:lnTo>
                  <a:lnTo>
                    <a:pt x="0" y="253783"/>
                  </a:lnTo>
                  <a:lnTo>
                    <a:pt x="1438932" y="0"/>
                  </a:lnTo>
                  <a:lnTo>
                    <a:pt x="485388"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6"/>
          <p:cNvSpPr txBox="1">
            <a:spLocks noGrp="1"/>
          </p:cNvSpPr>
          <p:nvPr>
            <p:ph type="title"/>
          </p:nvPr>
        </p:nvSpPr>
        <p:spPr>
          <a:xfrm>
            <a:off x="457200" y="2394450"/>
            <a:ext cx="4114800" cy="420600"/>
          </a:xfrm>
          <a:prstGeom prst="rect">
            <a:avLst/>
          </a:prstGeom>
          <a:effectLst>
            <a:outerShdw blurRad="28575" dist="9525" dir="5400000" algn="bl" rotWithShape="0">
              <a:srgbClr val="00001A">
                <a:alpha val="15000"/>
              </a:srgbClr>
            </a:outerShdw>
          </a:effectLst>
        </p:spPr>
        <p:txBody>
          <a:bodyPr spcFirstLastPara="1" wrap="square" lIns="0" tIns="0" rIns="0" bIns="0" anchor="b" anchorCtr="0">
            <a:noAutofit/>
          </a:bodyPr>
          <a:lstStyle>
            <a:lvl1pPr lvl="0" rtl="0">
              <a:spcBef>
                <a:spcPts val="0"/>
              </a:spcBef>
              <a:spcAft>
                <a:spcPts val="0"/>
              </a:spcAft>
              <a:buSzPts val="2600"/>
              <a:buNone/>
              <a:defRPr sz="2600">
                <a:latin typeface="Franklin Gothic Medium" panose="020B0603020102020204" pitchFamily="34" charset="0"/>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9" name="Google Shape;69;p6"/>
          <p:cNvSpPr txBox="1">
            <a:spLocks noGrp="1"/>
          </p:cNvSpPr>
          <p:nvPr>
            <p:ph type="body" idx="1"/>
          </p:nvPr>
        </p:nvSpPr>
        <p:spPr>
          <a:xfrm>
            <a:off x="3200400" y="2800175"/>
            <a:ext cx="5486400" cy="2118900"/>
          </a:xfrm>
          <a:prstGeom prst="rect">
            <a:avLst/>
          </a:prstGeom>
        </p:spPr>
        <p:txBody>
          <a:bodyPr spcFirstLastPara="1" wrap="square" lIns="0" tIns="0" rIns="0" bIns="0" anchor="ctr"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70" name="Google Shape;70;p6"/>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14" name="Picture 13">
            <a:extLst>
              <a:ext uri="{FF2B5EF4-FFF2-40B4-BE49-F238E27FC236}">
                <a16:creationId xmlns:a16="http://schemas.microsoft.com/office/drawing/2014/main" id="{95207670-779B-BCBA-D2EB-B1F113364C0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375194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3"/>
        <p:cNvGrpSpPr/>
        <p:nvPr/>
      </p:nvGrpSpPr>
      <p:grpSpPr>
        <a:xfrm>
          <a:off x="0" y="0"/>
          <a:ext cx="0" cy="0"/>
          <a:chOff x="0" y="0"/>
          <a:chExt cx="0" cy="0"/>
        </a:xfrm>
      </p:grpSpPr>
      <p:grpSp>
        <p:nvGrpSpPr>
          <p:cNvPr id="84" name="Google Shape;84;p8"/>
          <p:cNvGrpSpPr/>
          <p:nvPr/>
        </p:nvGrpSpPr>
        <p:grpSpPr>
          <a:xfrm>
            <a:off x="-120"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5" name="Google Shape;95;p8"/>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2488404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2"/>
            </a:gs>
            <a:gs pos="100000">
              <a:schemeClr val="accent1"/>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0"/>
            <a:ext cx="5486400" cy="18144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1pPr>
            <a:lvl2pPr lvl="1">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2pPr>
            <a:lvl3pPr lvl="2">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3pPr>
            <a:lvl4pPr lvl="3">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4pPr>
            <a:lvl5pPr lvl="4">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5pPr>
            <a:lvl6pPr lvl="5">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6pPr>
            <a:lvl7pPr lvl="6">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7pPr>
            <a:lvl8pPr lvl="7">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8pPr>
            <a:lvl9pPr lvl="8">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0400" y="1909300"/>
            <a:ext cx="5486400" cy="27648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Chivo"/>
              <a:buChar char="▰"/>
              <a:defRPr sz="2400">
                <a:solidFill>
                  <a:schemeClr val="dk1"/>
                </a:solidFill>
                <a:latin typeface="Chivo"/>
                <a:ea typeface="Chivo"/>
                <a:cs typeface="Chivo"/>
                <a:sym typeface="Chivo"/>
              </a:defRPr>
            </a:lvl1pPr>
            <a:lvl2pPr marL="914400" lvl="1"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2pPr>
            <a:lvl3pPr marL="1371600" lvl="2"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3pPr>
            <a:lvl4pPr marL="1828800" lvl="3"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4pPr>
            <a:lvl5pPr marL="2286000" lvl="4"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5pPr>
            <a:lvl6pPr marL="2743200" lvl="5"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6pPr>
            <a:lvl7pPr marL="3200400" lvl="6"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7pPr>
            <a:lvl8pPr marL="3657600" lvl="7"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8pPr>
            <a:lvl9pPr marL="4114800" lvl="8"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9pPr>
          </a:lstStyle>
          <a:p>
            <a:endParaRPr/>
          </a:p>
        </p:txBody>
      </p:sp>
      <p:pic>
        <p:nvPicPr>
          <p:cNvPr id="3" name="Picture 2" descr="Logo, company name&#10;&#10;Description automatically generated">
            <a:extLst>
              <a:ext uri="{FF2B5EF4-FFF2-40B4-BE49-F238E27FC236}">
                <a16:creationId xmlns:a16="http://schemas.microsoft.com/office/drawing/2014/main" id="{591DA596-EDC3-A8C1-3F2A-EB12E46E2D2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8" r:id="rId4"/>
    <p:sldLayoutId id="2147483660"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100000">
              <a:schemeClr val="accent1"/>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0"/>
            <a:ext cx="5486400" cy="18144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1pPr>
            <a:lvl2pPr lvl="1">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2pPr>
            <a:lvl3pPr lvl="2">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3pPr>
            <a:lvl4pPr lvl="3">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4pPr>
            <a:lvl5pPr lvl="4">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5pPr>
            <a:lvl6pPr lvl="5">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6pPr>
            <a:lvl7pPr lvl="6">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7pPr>
            <a:lvl8pPr lvl="7">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8pPr>
            <a:lvl9pPr lvl="8">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0400" y="1909300"/>
            <a:ext cx="5486400" cy="27648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Chivo"/>
              <a:buChar char="▰"/>
              <a:defRPr sz="2400">
                <a:solidFill>
                  <a:schemeClr val="dk1"/>
                </a:solidFill>
                <a:latin typeface="Chivo"/>
                <a:ea typeface="Chivo"/>
                <a:cs typeface="Chivo"/>
                <a:sym typeface="Chivo"/>
              </a:defRPr>
            </a:lvl1pPr>
            <a:lvl2pPr marL="914400" lvl="1"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2pPr>
            <a:lvl3pPr marL="1371600" lvl="2"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3pPr>
            <a:lvl4pPr marL="1828800" lvl="3"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4pPr>
            <a:lvl5pPr marL="2286000" lvl="4"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5pPr>
            <a:lvl6pPr marL="2743200" lvl="5"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6pPr>
            <a:lvl7pPr marL="3200400" lvl="6"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7pPr>
            <a:lvl8pPr marL="3657600" lvl="7"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8pPr>
            <a:lvl9pPr marL="4114800" lvl="8"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9pPr>
          </a:lstStyle>
          <a:p>
            <a:endParaRPr/>
          </a:p>
        </p:txBody>
      </p:sp>
      <p:sp>
        <p:nvSpPr>
          <p:cNvPr id="8" name="Google Shape;8;p1"/>
          <p:cNvSpPr txBox="1">
            <a:spLocks noGrp="1"/>
          </p:cNvSpPr>
          <p:nvPr>
            <p:ph type="sldNum" idx="12"/>
          </p:nvPr>
        </p:nvSpPr>
        <p:spPr>
          <a:xfrm>
            <a:off x="259225" y="4674100"/>
            <a:ext cx="481500" cy="245100"/>
          </a:xfrm>
          <a:prstGeom prst="rect">
            <a:avLst/>
          </a:prstGeom>
          <a:noFill/>
          <a:ln>
            <a:noFill/>
          </a:ln>
        </p:spPr>
        <p:txBody>
          <a:bodyPr spcFirstLastPara="1" wrap="square" lIns="0" tIns="0" rIns="0" bIns="0" anchor="b" anchorCtr="0">
            <a:noAutofit/>
          </a:bodyPr>
          <a:lstStyle>
            <a:lvl1pPr lvl="0">
              <a:buNone/>
              <a:defRPr sz="1200">
                <a:solidFill>
                  <a:schemeClr val="accent5"/>
                </a:solidFill>
                <a:latin typeface="Chivo"/>
                <a:ea typeface="Chivo"/>
                <a:cs typeface="Chivo"/>
                <a:sym typeface="Chivo"/>
              </a:defRPr>
            </a:lvl1pPr>
            <a:lvl2pPr lvl="1">
              <a:buNone/>
              <a:defRPr sz="1200">
                <a:solidFill>
                  <a:schemeClr val="accent5"/>
                </a:solidFill>
                <a:latin typeface="Chivo"/>
                <a:ea typeface="Chivo"/>
                <a:cs typeface="Chivo"/>
                <a:sym typeface="Chivo"/>
              </a:defRPr>
            </a:lvl2pPr>
            <a:lvl3pPr lvl="2">
              <a:buNone/>
              <a:defRPr sz="1200">
                <a:solidFill>
                  <a:schemeClr val="accent5"/>
                </a:solidFill>
                <a:latin typeface="Chivo"/>
                <a:ea typeface="Chivo"/>
                <a:cs typeface="Chivo"/>
                <a:sym typeface="Chivo"/>
              </a:defRPr>
            </a:lvl3pPr>
            <a:lvl4pPr lvl="3">
              <a:buNone/>
              <a:defRPr sz="1200">
                <a:solidFill>
                  <a:schemeClr val="accent5"/>
                </a:solidFill>
                <a:latin typeface="Chivo"/>
                <a:ea typeface="Chivo"/>
                <a:cs typeface="Chivo"/>
                <a:sym typeface="Chivo"/>
              </a:defRPr>
            </a:lvl4pPr>
            <a:lvl5pPr lvl="4">
              <a:buNone/>
              <a:defRPr sz="1200">
                <a:solidFill>
                  <a:schemeClr val="accent5"/>
                </a:solidFill>
                <a:latin typeface="Chivo"/>
                <a:ea typeface="Chivo"/>
                <a:cs typeface="Chivo"/>
                <a:sym typeface="Chivo"/>
              </a:defRPr>
            </a:lvl5pPr>
            <a:lvl6pPr lvl="5">
              <a:buNone/>
              <a:defRPr sz="1200">
                <a:solidFill>
                  <a:schemeClr val="accent5"/>
                </a:solidFill>
                <a:latin typeface="Chivo"/>
                <a:ea typeface="Chivo"/>
                <a:cs typeface="Chivo"/>
                <a:sym typeface="Chivo"/>
              </a:defRPr>
            </a:lvl6pPr>
            <a:lvl7pPr lvl="6">
              <a:buNone/>
              <a:defRPr sz="1200">
                <a:solidFill>
                  <a:schemeClr val="accent5"/>
                </a:solidFill>
                <a:latin typeface="Chivo"/>
                <a:ea typeface="Chivo"/>
                <a:cs typeface="Chivo"/>
                <a:sym typeface="Chivo"/>
              </a:defRPr>
            </a:lvl7pPr>
            <a:lvl8pPr lvl="7">
              <a:buNone/>
              <a:defRPr sz="1200">
                <a:solidFill>
                  <a:schemeClr val="accent5"/>
                </a:solidFill>
                <a:latin typeface="Chivo"/>
                <a:ea typeface="Chivo"/>
                <a:cs typeface="Chivo"/>
                <a:sym typeface="Chivo"/>
              </a:defRPr>
            </a:lvl8pPr>
            <a:lvl9pPr lvl="8">
              <a:buNone/>
              <a:defRPr sz="1200">
                <a:solidFill>
                  <a:schemeClr val="accent5"/>
                </a:solidFill>
                <a:latin typeface="Chivo"/>
                <a:ea typeface="Chivo"/>
                <a:cs typeface="Chivo"/>
                <a:sym typeface="Chivo"/>
              </a:defRPr>
            </a:lvl9pPr>
          </a:lstStyle>
          <a:p>
            <a:pPr marL="0" lvl="0" indent="0" algn="l" rtl="0">
              <a:spcBef>
                <a:spcPts val="0"/>
              </a:spcBef>
              <a:spcAft>
                <a:spcPts val="0"/>
              </a:spcAft>
              <a:buNone/>
            </a:pPr>
            <a:fld id="{00000000-1234-1234-1234-123412341234}" type="slidenum">
              <a:rPr lang="en"/>
              <a:t>‹#›</a:t>
            </a:fld>
            <a:endParaRPr/>
          </a:p>
        </p:txBody>
      </p:sp>
      <p:pic>
        <p:nvPicPr>
          <p:cNvPr id="3" name="Picture 2" descr="Logo, company name&#10;&#10;Description automatically generated">
            <a:extLst>
              <a:ext uri="{FF2B5EF4-FFF2-40B4-BE49-F238E27FC236}">
                <a16:creationId xmlns:a16="http://schemas.microsoft.com/office/drawing/2014/main" id="{591DA596-EDC3-A8C1-3F2A-EB12E46E2D2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454065978"/>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100000">
              <a:schemeClr val="accent1"/>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0"/>
            <a:ext cx="5486400" cy="18144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1pPr>
            <a:lvl2pPr lvl="1">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2pPr>
            <a:lvl3pPr lvl="2">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3pPr>
            <a:lvl4pPr lvl="3">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4pPr>
            <a:lvl5pPr lvl="4">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5pPr>
            <a:lvl6pPr lvl="5">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6pPr>
            <a:lvl7pPr lvl="6">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7pPr>
            <a:lvl8pPr lvl="7">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8pPr>
            <a:lvl9pPr lvl="8">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0400" y="1909300"/>
            <a:ext cx="5486400" cy="27648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Chivo"/>
              <a:buChar char="▰"/>
              <a:defRPr sz="2400">
                <a:solidFill>
                  <a:schemeClr val="dk1"/>
                </a:solidFill>
                <a:latin typeface="Chivo"/>
                <a:ea typeface="Chivo"/>
                <a:cs typeface="Chivo"/>
                <a:sym typeface="Chivo"/>
              </a:defRPr>
            </a:lvl1pPr>
            <a:lvl2pPr marL="914400" lvl="1"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2pPr>
            <a:lvl3pPr marL="1371600" lvl="2"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3pPr>
            <a:lvl4pPr marL="1828800" lvl="3"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4pPr>
            <a:lvl5pPr marL="2286000" lvl="4"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5pPr>
            <a:lvl6pPr marL="2743200" lvl="5"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6pPr>
            <a:lvl7pPr marL="3200400" lvl="6"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7pPr>
            <a:lvl8pPr marL="3657600" lvl="7"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8pPr>
            <a:lvl9pPr marL="4114800" lvl="8"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9pPr>
          </a:lstStyle>
          <a:p>
            <a:endParaRPr/>
          </a:p>
        </p:txBody>
      </p:sp>
      <p:pic>
        <p:nvPicPr>
          <p:cNvPr id="3" name="Picture 2" descr="Logo, company name&#10;&#10;Description automatically generated">
            <a:extLst>
              <a:ext uri="{FF2B5EF4-FFF2-40B4-BE49-F238E27FC236}">
                <a16:creationId xmlns:a16="http://schemas.microsoft.com/office/drawing/2014/main" id="{591DA596-EDC3-A8C1-3F2A-EB12E46E2D25}"/>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3755556287"/>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100000">
              <a:schemeClr val="accent1"/>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0"/>
            <a:ext cx="5486400" cy="18144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1pPr>
            <a:lvl2pPr lvl="1">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2pPr>
            <a:lvl3pPr lvl="2">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3pPr>
            <a:lvl4pPr lvl="3">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4pPr>
            <a:lvl5pPr lvl="4">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5pPr>
            <a:lvl6pPr lvl="5">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6pPr>
            <a:lvl7pPr lvl="6">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7pPr>
            <a:lvl8pPr lvl="7">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8pPr>
            <a:lvl9pPr lvl="8">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0400" y="1909300"/>
            <a:ext cx="5486400" cy="27648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Chivo"/>
              <a:buChar char="▰"/>
              <a:defRPr sz="2400">
                <a:solidFill>
                  <a:schemeClr val="dk1"/>
                </a:solidFill>
                <a:latin typeface="Chivo"/>
                <a:ea typeface="Chivo"/>
                <a:cs typeface="Chivo"/>
                <a:sym typeface="Chivo"/>
              </a:defRPr>
            </a:lvl1pPr>
            <a:lvl2pPr marL="914400" lvl="1"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2pPr>
            <a:lvl3pPr marL="1371600" lvl="2"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3pPr>
            <a:lvl4pPr marL="1828800" lvl="3"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4pPr>
            <a:lvl5pPr marL="2286000" lvl="4"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5pPr>
            <a:lvl6pPr marL="2743200" lvl="5"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6pPr>
            <a:lvl7pPr marL="3200400" lvl="6"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7pPr>
            <a:lvl8pPr marL="3657600" lvl="7"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8pPr>
            <a:lvl9pPr marL="4114800" lvl="8"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9pPr>
          </a:lstStyle>
          <a:p>
            <a:endParaRPr/>
          </a:p>
        </p:txBody>
      </p:sp>
      <p:pic>
        <p:nvPicPr>
          <p:cNvPr id="3" name="Picture 2" descr="Logo, company name&#10;&#10;Description automatically generated">
            <a:extLst>
              <a:ext uri="{FF2B5EF4-FFF2-40B4-BE49-F238E27FC236}">
                <a16:creationId xmlns:a16="http://schemas.microsoft.com/office/drawing/2014/main" id="{591DA596-EDC3-A8C1-3F2A-EB12E46E2D2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926730" y="4342894"/>
            <a:ext cx="1132513" cy="662413"/>
          </a:xfrm>
          <a:prstGeom prst="rect">
            <a:avLst/>
          </a:prstGeom>
        </p:spPr>
      </p:pic>
    </p:spTree>
    <p:extLst>
      <p:ext uri="{BB962C8B-B14F-4D97-AF65-F5344CB8AC3E}">
        <p14:creationId xmlns:p14="http://schemas.microsoft.com/office/powerpoint/2010/main" val="3578930533"/>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3.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hyperlink" Target="https://www.neuconcrete.org/events-and-educatio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mailto:info@neuconcrete.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neuconcrete.org/"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6"/>
          <p:cNvSpPr txBox="1">
            <a:spLocks noGrp="1"/>
          </p:cNvSpPr>
          <p:nvPr>
            <p:ph type="subTitle" idx="1"/>
          </p:nvPr>
        </p:nvSpPr>
        <p:spPr>
          <a:xfrm>
            <a:off x="417909" y="566737"/>
            <a:ext cx="8308181"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200" b="1" dirty="0">
                <a:latin typeface="Calibri" panose="020F0502020204030204" pitchFamily="34" charset="0"/>
              </a:rPr>
              <a:t>An Overview of Sustainable Concrete Design</a:t>
            </a:r>
            <a:endParaRPr sz="5400" dirty="0"/>
          </a:p>
        </p:txBody>
      </p:sp>
      <p:pic>
        <p:nvPicPr>
          <p:cNvPr id="5" name="Picture 4" descr="A picture containing outdoor, sky, tree, city&#10;&#10;Description automatically generated">
            <a:extLst>
              <a:ext uri="{FF2B5EF4-FFF2-40B4-BE49-F238E27FC236}">
                <a16:creationId xmlns:a16="http://schemas.microsoft.com/office/drawing/2014/main" id="{8BDB0914-41DC-527C-DC4A-13B8F9A586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816" y="1717080"/>
            <a:ext cx="3856673" cy="2859683"/>
          </a:xfrm>
          <a:prstGeom prst="rect">
            <a:avLst/>
          </a:prstGeom>
        </p:spPr>
      </p:pic>
      <p:sp>
        <p:nvSpPr>
          <p:cNvPr id="7" name="Title 1">
            <a:extLst>
              <a:ext uri="{FF2B5EF4-FFF2-40B4-BE49-F238E27FC236}">
                <a16:creationId xmlns:a16="http://schemas.microsoft.com/office/drawing/2014/main" id="{695A1F20-6F3E-DF10-D139-D87A4BBB1AFC}"/>
              </a:ext>
            </a:extLst>
          </p:cNvPr>
          <p:cNvSpPr txBox="1">
            <a:spLocks/>
          </p:cNvSpPr>
          <p:nvPr/>
        </p:nvSpPr>
        <p:spPr>
          <a:xfrm>
            <a:off x="4989512" y="2081627"/>
            <a:ext cx="3736578" cy="852155"/>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Franklin Gothic Medium" panose="020B0603020102020204" pitchFamily="34" charset="0"/>
                <a:ea typeface="Roboto Slab"/>
                <a:cs typeface="Roboto Slab"/>
                <a:sym typeface="Roboto Slab"/>
              </a:defRPr>
            </a:lvl1pPr>
            <a:lvl2pPr marR="0" lvl="1"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2pPr>
            <a:lvl3pPr marR="0" lvl="2"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3pPr>
            <a:lvl4pPr marR="0" lvl="3"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4pPr>
            <a:lvl5pPr marR="0" lvl="4"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5pPr>
            <a:lvl6pPr marR="0" lvl="5"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6pPr>
            <a:lvl7pPr marR="0" lvl="6"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7pPr>
            <a:lvl8pPr marR="0" lvl="7"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8pPr>
            <a:lvl9pPr marR="0" lvl="8"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9pPr>
          </a:lstStyle>
          <a:p>
            <a:r>
              <a:rPr lang="en-US" sz="1800" b="0" dirty="0">
                <a:ea typeface="ＭＳ Ｐゴシック" pitchFamily="-110" charset="-128"/>
              </a:rPr>
              <a:t>Dr. Andrea Schokker, P.E., LEED AP</a:t>
            </a:r>
          </a:p>
          <a:p>
            <a:r>
              <a:rPr lang="en-US" sz="1600" b="0" dirty="0">
                <a:ea typeface="ＭＳ Ｐゴシック" pitchFamily="-110" charset="-128"/>
              </a:rPr>
              <a:t>10.18.2022</a:t>
            </a:r>
          </a:p>
        </p:txBody>
      </p:sp>
      <p:sp>
        <p:nvSpPr>
          <p:cNvPr id="2" name="Title 1">
            <a:extLst>
              <a:ext uri="{FF2B5EF4-FFF2-40B4-BE49-F238E27FC236}">
                <a16:creationId xmlns:a16="http://schemas.microsoft.com/office/drawing/2014/main" id="{D93ABFCB-053F-8CCF-CD8D-C538F530838B}"/>
              </a:ext>
            </a:extLst>
          </p:cNvPr>
          <p:cNvSpPr txBox="1">
            <a:spLocks/>
          </p:cNvSpPr>
          <p:nvPr/>
        </p:nvSpPr>
        <p:spPr>
          <a:xfrm>
            <a:off x="191960" y="4516228"/>
            <a:ext cx="3038920" cy="852155"/>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Franklin Gothic Medium" panose="020B0603020102020204" pitchFamily="34" charset="0"/>
                <a:ea typeface="Roboto Slab"/>
                <a:cs typeface="Roboto Slab"/>
                <a:sym typeface="Roboto Slab"/>
              </a:defRPr>
            </a:lvl1pPr>
            <a:lvl2pPr marR="0" lvl="1"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2pPr>
            <a:lvl3pPr marR="0" lvl="2"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3pPr>
            <a:lvl4pPr marR="0" lvl="3"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4pPr>
            <a:lvl5pPr marR="0" lvl="4"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5pPr>
            <a:lvl6pPr marR="0" lvl="5"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6pPr>
            <a:lvl7pPr marR="0" lvl="6"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7pPr>
            <a:lvl8pPr marR="0" lvl="7"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8pPr>
            <a:lvl9pPr marR="0" lvl="8"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9pPr>
          </a:lstStyle>
          <a:p>
            <a:r>
              <a:rPr lang="en-US" sz="1800" b="0">
                <a:solidFill>
                  <a:srgbClr val="0E4681"/>
                </a:solidFill>
                <a:ea typeface="ＭＳ Ｐゴシック" pitchFamily="-110" charset="-128"/>
              </a:rPr>
              <a:t>www.neuconcrete.org</a:t>
            </a:r>
            <a:endParaRPr lang="en-US" sz="1600" b="0">
              <a:solidFill>
                <a:srgbClr val="0E4681"/>
              </a:solidFill>
              <a:ea typeface="ＭＳ Ｐゴシック" pitchFamily="-11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D3EA-8926-6D31-D1A3-9864806E5961}"/>
              </a:ext>
            </a:extLst>
          </p:cNvPr>
          <p:cNvSpPr>
            <a:spLocks noGrp="1"/>
          </p:cNvSpPr>
          <p:nvPr>
            <p:ph type="title"/>
          </p:nvPr>
        </p:nvSpPr>
        <p:spPr>
          <a:xfrm>
            <a:off x="457200" y="-100"/>
            <a:ext cx="8229600" cy="1209140"/>
          </a:xfrm>
        </p:spPr>
        <p:txBody>
          <a:bodyPr/>
          <a:lstStyle/>
          <a:p>
            <a:pPr algn="r"/>
            <a:r>
              <a:rPr lang="en-US" dirty="0"/>
              <a:t>Spread the word, it matters:</a:t>
            </a:r>
            <a:br>
              <a:rPr lang="en-US" dirty="0"/>
            </a:br>
            <a:r>
              <a:rPr lang="en-US" sz="2800" i="1" dirty="0">
                <a:solidFill>
                  <a:schemeClr val="bg1"/>
                </a:solidFill>
              </a:rPr>
              <a:t>Concrete and cement are not the same</a:t>
            </a:r>
          </a:p>
        </p:txBody>
      </p:sp>
      <p:pic>
        <p:nvPicPr>
          <p:cNvPr id="3" name="Picture 2">
            <a:extLst>
              <a:ext uri="{FF2B5EF4-FFF2-40B4-BE49-F238E27FC236}">
                <a16:creationId xmlns:a16="http://schemas.microsoft.com/office/drawing/2014/main" id="{A88C6D2E-7488-3D7B-3E83-DE78545EC22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1921615"/>
            <a:ext cx="4378960" cy="2641600"/>
          </a:xfrm>
          <a:prstGeom prst="rect">
            <a:avLst/>
          </a:prstGeom>
        </p:spPr>
      </p:pic>
      <p:pic>
        <p:nvPicPr>
          <p:cNvPr id="4" name="Picture 3">
            <a:extLst>
              <a:ext uri="{FF2B5EF4-FFF2-40B4-BE49-F238E27FC236}">
                <a16:creationId xmlns:a16="http://schemas.microsoft.com/office/drawing/2014/main" id="{CF560806-CFAF-B17C-65D0-C598BE5121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985" y="1209040"/>
            <a:ext cx="3055815" cy="2033375"/>
          </a:xfrm>
          <a:prstGeom prst="rect">
            <a:avLst/>
          </a:prstGeom>
        </p:spPr>
      </p:pic>
      <p:sp>
        <p:nvSpPr>
          <p:cNvPr id="5" name="TextBox 4">
            <a:extLst>
              <a:ext uri="{FF2B5EF4-FFF2-40B4-BE49-F238E27FC236}">
                <a16:creationId xmlns:a16="http://schemas.microsoft.com/office/drawing/2014/main" id="{ECB215AD-E7E2-44A0-7FC1-27CBD9DE8D75}"/>
              </a:ext>
            </a:extLst>
          </p:cNvPr>
          <p:cNvSpPr txBox="1"/>
          <p:nvPr/>
        </p:nvSpPr>
        <p:spPr>
          <a:xfrm>
            <a:off x="1148080" y="3042360"/>
            <a:ext cx="1082348" cy="400110"/>
          </a:xfrm>
          <a:prstGeom prst="rect">
            <a:avLst/>
          </a:prstGeom>
          <a:noFill/>
        </p:spPr>
        <p:txBody>
          <a:bodyPr wrap="none" rtlCol="0">
            <a:spAutoFit/>
          </a:bodyPr>
          <a:lstStyle/>
          <a:p>
            <a:r>
              <a:rPr lang="en-US" sz="2000" dirty="0">
                <a:solidFill>
                  <a:srgbClr val="0E4681"/>
                </a:solidFill>
              </a:rPr>
              <a:t>Cement</a:t>
            </a:r>
          </a:p>
        </p:txBody>
      </p:sp>
      <p:sp>
        <p:nvSpPr>
          <p:cNvPr id="6" name="TextBox 5">
            <a:extLst>
              <a:ext uri="{FF2B5EF4-FFF2-40B4-BE49-F238E27FC236}">
                <a16:creationId xmlns:a16="http://schemas.microsoft.com/office/drawing/2014/main" id="{4C2D5F4D-F45A-1601-2FB5-514BBD76483F}"/>
              </a:ext>
            </a:extLst>
          </p:cNvPr>
          <p:cNvSpPr txBox="1"/>
          <p:nvPr/>
        </p:nvSpPr>
        <p:spPr>
          <a:xfrm>
            <a:off x="3568487" y="4563215"/>
            <a:ext cx="4224233" cy="400110"/>
          </a:xfrm>
          <a:prstGeom prst="rect">
            <a:avLst/>
          </a:prstGeom>
          <a:noFill/>
        </p:spPr>
        <p:txBody>
          <a:bodyPr wrap="none" rtlCol="0">
            <a:spAutoFit/>
          </a:bodyPr>
          <a:lstStyle/>
          <a:p>
            <a:r>
              <a:rPr lang="en-US" sz="2000" dirty="0">
                <a:solidFill>
                  <a:srgbClr val="0E4681"/>
                </a:solidFill>
              </a:rPr>
              <a:t>Concrete (and masonry, grout, etc.)</a:t>
            </a:r>
          </a:p>
        </p:txBody>
      </p:sp>
    </p:spTree>
    <p:extLst>
      <p:ext uri="{BB962C8B-B14F-4D97-AF65-F5344CB8AC3E}">
        <p14:creationId xmlns:p14="http://schemas.microsoft.com/office/powerpoint/2010/main" val="410604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D3EA-8926-6D31-D1A3-9864806E5961}"/>
              </a:ext>
            </a:extLst>
          </p:cNvPr>
          <p:cNvSpPr>
            <a:spLocks noGrp="1"/>
          </p:cNvSpPr>
          <p:nvPr>
            <p:ph type="title"/>
          </p:nvPr>
        </p:nvSpPr>
        <p:spPr>
          <a:xfrm>
            <a:off x="457200" y="-100"/>
            <a:ext cx="8229600" cy="1209140"/>
          </a:xfrm>
        </p:spPr>
        <p:txBody>
          <a:bodyPr/>
          <a:lstStyle/>
          <a:p>
            <a:pPr algn="r"/>
            <a:r>
              <a:rPr lang="en-US" dirty="0"/>
              <a:t>What about a concrete building?</a:t>
            </a:r>
            <a:br>
              <a:rPr lang="en-US" dirty="0"/>
            </a:br>
            <a:r>
              <a:rPr lang="en-US" dirty="0"/>
              <a:t>What do we measure?</a:t>
            </a:r>
          </a:p>
        </p:txBody>
      </p:sp>
      <p:graphicFrame>
        <p:nvGraphicFramePr>
          <p:cNvPr id="9" name="Diagram 8">
            <a:extLst>
              <a:ext uri="{FF2B5EF4-FFF2-40B4-BE49-F238E27FC236}">
                <a16:creationId xmlns:a16="http://schemas.microsoft.com/office/drawing/2014/main" id="{5CD3CB12-1926-41D3-3165-0F30A7056A28}"/>
              </a:ext>
            </a:extLst>
          </p:cNvPr>
          <p:cNvGraphicFramePr/>
          <p:nvPr>
            <p:extLst>
              <p:ext uri="{D42A27DB-BD31-4B8C-83A1-F6EECF244321}">
                <p14:modId xmlns:p14="http://schemas.microsoft.com/office/powerpoint/2010/main" val="3442122139"/>
              </p:ext>
            </p:extLst>
          </p:nvPr>
        </p:nvGraphicFramePr>
        <p:xfrm>
          <a:off x="1524000" y="1290320"/>
          <a:ext cx="4439920" cy="3313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Isosceles Triangle 9">
            <a:extLst>
              <a:ext uri="{FF2B5EF4-FFF2-40B4-BE49-F238E27FC236}">
                <a16:creationId xmlns:a16="http://schemas.microsoft.com/office/drawing/2014/main" id="{DA463B78-E36A-56DE-3D38-97C555968A0F}"/>
              </a:ext>
            </a:extLst>
          </p:cNvPr>
          <p:cNvSpPr/>
          <p:nvPr/>
        </p:nvSpPr>
        <p:spPr>
          <a:xfrm>
            <a:off x="2560320" y="1290320"/>
            <a:ext cx="284480" cy="243840"/>
          </a:xfrm>
          <a:prstGeom prst="triangle">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5248D78-570C-0536-3F41-B6B52AF72AD1}"/>
              </a:ext>
            </a:extLst>
          </p:cNvPr>
          <p:cNvSpPr txBox="1"/>
          <p:nvPr/>
        </p:nvSpPr>
        <p:spPr>
          <a:xfrm>
            <a:off x="144274" y="1186934"/>
            <a:ext cx="2416046" cy="369332"/>
          </a:xfrm>
          <a:prstGeom prst="rect">
            <a:avLst/>
          </a:prstGeom>
          <a:noFill/>
        </p:spPr>
        <p:txBody>
          <a:bodyPr wrap="none" rtlCol="0">
            <a:spAutoFit/>
          </a:bodyPr>
          <a:lstStyle/>
          <a:p>
            <a:r>
              <a:rPr lang="en-US" sz="1800" dirty="0"/>
              <a:t>GWP or cement limits</a:t>
            </a:r>
          </a:p>
        </p:txBody>
      </p:sp>
      <p:cxnSp>
        <p:nvCxnSpPr>
          <p:cNvPr id="13" name="Straight Connector 12">
            <a:extLst>
              <a:ext uri="{FF2B5EF4-FFF2-40B4-BE49-F238E27FC236}">
                <a16:creationId xmlns:a16="http://schemas.microsoft.com/office/drawing/2014/main" id="{CB3BAB26-A626-A17E-A4D1-AF7CA1E224C6}"/>
              </a:ext>
            </a:extLst>
          </p:cNvPr>
          <p:cNvCxnSpPr>
            <a:cxnSpLocks/>
          </p:cNvCxnSpPr>
          <p:nvPr/>
        </p:nvCxnSpPr>
        <p:spPr>
          <a:xfrm>
            <a:off x="144274" y="1534160"/>
            <a:ext cx="294436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47E229-C02B-A6C9-38E8-E76B6F19C3CB}"/>
              </a:ext>
            </a:extLst>
          </p:cNvPr>
          <p:cNvCxnSpPr>
            <a:cxnSpLocks/>
          </p:cNvCxnSpPr>
          <p:nvPr/>
        </p:nvCxnSpPr>
        <p:spPr>
          <a:xfrm>
            <a:off x="386080" y="4603750"/>
            <a:ext cx="1137920" cy="0"/>
          </a:xfrm>
          <a:prstGeom prst="line">
            <a:avLst/>
          </a:prstGeom>
          <a:ln w="38100">
            <a:solidFill>
              <a:srgbClr val="011019"/>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74D4F11-0023-8351-871D-02F45F3613BF}"/>
              </a:ext>
            </a:extLst>
          </p:cNvPr>
          <p:cNvSpPr txBox="1"/>
          <p:nvPr/>
        </p:nvSpPr>
        <p:spPr>
          <a:xfrm>
            <a:off x="591799" y="4203640"/>
            <a:ext cx="726481" cy="400110"/>
          </a:xfrm>
          <a:prstGeom prst="rect">
            <a:avLst/>
          </a:prstGeom>
          <a:noFill/>
        </p:spPr>
        <p:txBody>
          <a:bodyPr wrap="none" rtlCol="0">
            <a:spAutoFit/>
          </a:bodyPr>
          <a:lstStyle/>
          <a:p>
            <a:r>
              <a:rPr lang="en-US" sz="2000" dirty="0"/>
              <a:t>Goal</a:t>
            </a:r>
          </a:p>
        </p:txBody>
      </p:sp>
      <p:sp>
        <p:nvSpPr>
          <p:cNvPr id="22" name="TextBox 21">
            <a:extLst>
              <a:ext uri="{FF2B5EF4-FFF2-40B4-BE49-F238E27FC236}">
                <a16:creationId xmlns:a16="http://schemas.microsoft.com/office/drawing/2014/main" id="{BE5A885D-764D-4AE6-573E-B3C65F159338}"/>
              </a:ext>
            </a:extLst>
          </p:cNvPr>
          <p:cNvSpPr txBox="1"/>
          <p:nvPr/>
        </p:nvSpPr>
        <p:spPr>
          <a:xfrm>
            <a:off x="5562600" y="3759201"/>
            <a:ext cx="3223959" cy="369332"/>
          </a:xfrm>
          <a:prstGeom prst="rect">
            <a:avLst/>
          </a:prstGeom>
          <a:noFill/>
        </p:spPr>
        <p:txBody>
          <a:bodyPr wrap="none" rtlCol="0">
            <a:spAutoFit/>
          </a:bodyPr>
          <a:lstStyle/>
          <a:p>
            <a:r>
              <a:rPr lang="en-US" sz="1800" dirty="0">
                <a:solidFill>
                  <a:schemeClr val="accent3">
                    <a:lumMod val="75000"/>
                  </a:schemeClr>
                </a:solidFill>
              </a:rPr>
              <a:t>Includes heating, cooling, etc.</a:t>
            </a:r>
          </a:p>
        </p:txBody>
      </p:sp>
    </p:spTree>
    <p:extLst>
      <p:ext uri="{BB962C8B-B14F-4D97-AF65-F5344CB8AC3E}">
        <p14:creationId xmlns:p14="http://schemas.microsoft.com/office/powerpoint/2010/main" val="190309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A4C111-E5BC-9590-8ACA-21C98D53E54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pic>
        <p:nvPicPr>
          <p:cNvPr id="3" name="Picture 2" descr="http://www.maple3.com/images/globalwarmingmap.jpg">
            <a:extLst>
              <a:ext uri="{FF2B5EF4-FFF2-40B4-BE49-F238E27FC236}">
                <a16:creationId xmlns:a16="http://schemas.microsoft.com/office/drawing/2014/main" id="{4C9E4554-A961-02B3-C5FD-E9ED921C5E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8884775" cy="6663581"/>
          </a:xfrm>
          <a:prstGeom prst="rect">
            <a:avLst/>
          </a:prstGeom>
          <a:noFill/>
        </p:spPr>
      </p:pic>
    </p:spTree>
    <p:extLst>
      <p:ext uri="{BB962C8B-B14F-4D97-AF65-F5344CB8AC3E}">
        <p14:creationId xmlns:p14="http://schemas.microsoft.com/office/powerpoint/2010/main" val="4061031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6509-5430-EDCF-8D7A-B689658D29B1}"/>
              </a:ext>
            </a:extLst>
          </p:cNvPr>
          <p:cNvSpPr>
            <a:spLocks noGrp="1"/>
          </p:cNvSpPr>
          <p:nvPr>
            <p:ph type="title"/>
          </p:nvPr>
        </p:nvSpPr>
        <p:spPr/>
        <p:txBody>
          <a:bodyPr/>
          <a:lstStyle/>
          <a:p>
            <a:r>
              <a:rPr lang="en-US" dirty="0"/>
              <a:t>What can we do?</a:t>
            </a:r>
          </a:p>
        </p:txBody>
      </p:sp>
      <p:pic>
        <p:nvPicPr>
          <p:cNvPr id="2050" name="Picture 2" descr="9780870313622: Sustainable Concrete Guide - AbeBooks - Andrea J. Schokker:  0870313622">
            <a:extLst>
              <a:ext uri="{FF2B5EF4-FFF2-40B4-BE49-F238E27FC236}">
                <a16:creationId xmlns:a16="http://schemas.microsoft.com/office/drawing/2014/main" id="{AE46DBCF-E2E5-EEAD-E4D0-7B6AECDF320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4526" y="2086362"/>
            <a:ext cx="2025314" cy="27076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167A6D8-CF19-63A6-A94D-19B3FACE9A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28026" y="2086359"/>
            <a:ext cx="2092267" cy="2707639"/>
          </a:xfrm>
          <a:prstGeom prst="rect">
            <a:avLst/>
          </a:prstGeom>
          <a:ln w="3175">
            <a:solidFill>
              <a:schemeClr val="tx1"/>
            </a:solidFill>
          </a:ln>
        </p:spPr>
      </p:pic>
      <p:sp>
        <p:nvSpPr>
          <p:cNvPr id="9" name="Rectangle 8">
            <a:extLst>
              <a:ext uri="{FF2B5EF4-FFF2-40B4-BE49-F238E27FC236}">
                <a16:creationId xmlns:a16="http://schemas.microsoft.com/office/drawing/2014/main" id="{FD273AAC-B42D-C6BA-78EC-2293DDE5834D}"/>
              </a:ext>
            </a:extLst>
          </p:cNvPr>
          <p:cNvSpPr/>
          <p:nvPr/>
        </p:nvSpPr>
        <p:spPr>
          <a:xfrm>
            <a:off x="5618480" y="2086360"/>
            <a:ext cx="2092267" cy="270763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The Sustainable Concrete Guide:</a:t>
            </a:r>
          </a:p>
          <a:p>
            <a:pPr algn="ctr"/>
            <a:endParaRPr lang="en-US" sz="1800" b="1" dirty="0"/>
          </a:p>
          <a:p>
            <a:pPr algn="ctr"/>
            <a:r>
              <a:rPr lang="en-US" sz="1800" dirty="0"/>
              <a:t>Carbon Neutral Materials and Technologies</a:t>
            </a:r>
          </a:p>
        </p:txBody>
      </p:sp>
    </p:spTree>
    <p:extLst>
      <p:ext uri="{BB962C8B-B14F-4D97-AF65-F5344CB8AC3E}">
        <p14:creationId xmlns:p14="http://schemas.microsoft.com/office/powerpoint/2010/main" val="346470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b="41000"/>
          </a:stretch>
        </a:blipFill>
        <a:effectLst/>
      </p:bgPr>
    </p:bg>
    <p:spTree>
      <p:nvGrpSpPr>
        <p:cNvPr id="1" name="Shape 216"/>
        <p:cNvGrpSpPr/>
        <p:nvPr/>
      </p:nvGrpSpPr>
      <p:grpSpPr>
        <a:xfrm>
          <a:off x="0" y="0"/>
          <a:ext cx="0" cy="0"/>
          <a:chOff x="0" y="0"/>
          <a:chExt cx="0" cy="0"/>
        </a:xfrm>
      </p:grpSpPr>
      <p:sp>
        <p:nvSpPr>
          <p:cNvPr id="217" name="Google Shape;217;p22"/>
          <p:cNvSpPr txBox="1">
            <a:spLocks noGrp="1"/>
          </p:cNvSpPr>
          <p:nvPr>
            <p:ph type="title"/>
          </p:nvPr>
        </p:nvSpPr>
        <p:spPr>
          <a:xfrm>
            <a:off x="357346" y="281964"/>
            <a:ext cx="6896894" cy="876276"/>
          </a:xfrm>
        </p:spPr>
        <p:txBody>
          <a:bodyPr/>
          <a:lstStyle/>
          <a:p>
            <a:pPr lvl="0"/>
            <a:r>
              <a:rPr lang="en-US" dirty="0">
                <a:solidFill>
                  <a:srgbClr val="0E4681"/>
                </a:solidFill>
              </a:rPr>
              <a:t>Concrete as a Material: </a:t>
            </a:r>
            <a:br>
              <a:rPr lang="en-US" dirty="0">
                <a:solidFill>
                  <a:srgbClr val="0E4681"/>
                </a:solidFill>
              </a:rPr>
            </a:br>
            <a:r>
              <a:rPr lang="en-US" b="0" dirty="0">
                <a:solidFill>
                  <a:srgbClr val="0E4681"/>
                </a:solidFill>
              </a:rPr>
              <a:t>A sample of ways to lower carbon emissions</a:t>
            </a:r>
          </a:p>
        </p:txBody>
      </p:sp>
      <p:sp>
        <p:nvSpPr>
          <p:cNvPr id="3" name="Text Placeholder 2">
            <a:extLst>
              <a:ext uri="{FF2B5EF4-FFF2-40B4-BE49-F238E27FC236}">
                <a16:creationId xmlns:a16="http://schemas.microsoft.com/office/drawing/2014/main" id="{679D31AB-AAAA-25FA-FDB5-815838FA32A3}"/>
              </a:ext>
            </a:extLst>
          </p:cNvPr>
          <p:cNvSpPr>
            <a:spLocks noGrp="1"/>
          </p:cNvSpPr>
          <p:nvPr>
            <p:ph type="body" idx="1"/>
          </p:nvPr>
        </p:nvSpPr>
        <p:spPr>
          <a:xfrm>
            <a:off x="164306" y="3190858"/>
            <a:ext cx="7779544" cy="2118900"/>
          </a:xfrm>
        </p:spPr>
        <p:txBody>
          <a:bodyPr/>
          <a:lstStyle/>
          <a:p>
            <a:r>
              <a:rPr lang="en-US" sz="1600" dirty="0">
                <a:solidFill>
                  <a:srgbClr val="0E4681"/>
                </a:solidFill>
              </a:rPr>
              <a:t>Reduction of cement manufacturing energy</a:t>
            </a:r>
          </a:p>
          <a:p>
            <a:r>
              <a:rPr lang="en-US" sz="1600" dirty="0">
                <a:solidFill>
                  <a:srgbClr val="0E4681"/>
                </a:solidFill>
              </a:rPr>
              <a:t>Pozzolans</a:t>
            </a:r>
          </a:p>
          <a:p>
            <a:r>
              <a:rPr lang="en-US" sz="1600" dirty="0">
                <a:solidFill>
                  <a:srgbClr val="0E4681"/>
                </a:solidFill>
              </a:rPr>
              <a:t>Alternative cements</a:t>
            </a:r>
          </a:p>
          <a:p>
            <a:r>
              <a:rPr lang="en-US" sz="1600" dirty="0">
                <a:solidFill>
                  <a:srgbClr val="0E4681"/>
                </a:solidFill>
              </a:rPr>
              <a:t>Cement from a different base material/process</a:t>
            </a:r>
          </a:p>
          <a:p>
            <a:r>
              <a:rPr lang="en-US" sz="1600" dirty="0">
                <a:solidFill>
                  <a:srgbClr val="0E4681"/>
                </a:solidFill>
              </a:rPr>
              <a:t>Carbon capture &amp; sequestration</a:t>
            </a:r>
          </a:p>
          <a:p>
            <a:endParaRPr lang="en-US" sz="1600" dirty="0"/>
          </a:p>
        </p:txBody>
      </p:sp>
    </p:spTree>
    <p:extLst>
      <p:ext uri="{BB962C8B-B14F-4D97-AF65-F5344CB8AC3E}">
        <p14:creationId xmlns:p14="http://schemas.microsoft.com/office/powerpoint/2010/main" val="2170174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b="41000"/>
          </a:stretch>
        </a:blipFill>
        <a:effectLst/>
      </p:bgPr>
    </p:bg>
    <p:spTree>
      <p:nvGrpSpPr>
        <p:cNvPr id="1" name="Shape 216"/>
        <p:cNvGrpSpPr/>
        <p:nvPr/>
      </p:nvGrpSpPr>
      <p:grpSpPr>
        <a:xfrm>
          <a:off x="0" y="0"/>
          <a:ext cx="0" cy="0"/>
          <a:chOff x="0" y="0"/>
          <a:chExt cx="0" cy="0"/>
        </a:xfrm>
      </p:grpSpPr>
      <p:sp>
        <p:nvSpPr>
          <p:cNvPr id="217" name="Google Shape;217;p22"/>
          <p:cNvSpPr txBox="1">
            <a:spLocks noGrp="1"/>
          </p:cNvSpPr>
          <p:nvPr>
            <p:ph type="title"/>
          </p:nvPr>
        </p:nvSpPr>
        <p:spPr>
          <a:xfrm>
            <a:off x="357346" y="510564"/>
            <a:ext cx="6896894" cy="876276"/>
          </a:xfrm>
        </p:spPr>
        <p:txBody>
          <a:bodyPr/>
          <a:lstStyle/>
          <a:p>
            <a:pPr lvl="0"/>
            <a:r>
              <a:rPr lang="en-US" sz="3600" dirty="0">
                <a:solidFill>
                  <a:srgbClr val="0E4681"/>
                </a:solidFill>
              </a:rPr>
              <a:t>Sustainable Concrete Overview</a:t>
            </a:r>
            <a:br>
              <a:rPr lang="en-US" sz="3600" dirty="0">
                <a:solidFill>
                  <a:srgbClr val="0E4681"/>
                </a:solidFill>
              </a:rPr>
            </a:br>
            <a:endParaRPr lang="en-US" sz="3600" b="0" dirty="0">
              <a:solidFill>
                <a:srgbClr val="0E4681"/>
              </a:solidFill>
            </a:endParaRPr>
          </a:p>
        </p:txBody>
      </p:sp>
      <p:sp>
        <p:nvSpPr>
          <p:cNvPr id="3" name="Text Placeholder 2">
            <a:extLst>
              <a:ext uri="{FF2B5EF4-FFF2-40B4-BE49-F238E27FC236}">
                <a16:creationId xmlns:a16="http://schemas.microsoft.com/office/drawing/2014/main" id="{679D31AB-AAAA-25FA-FDB5-815838FA32A3}"/>
              </a:ext>
            </a:extLst>
          </p:cNvPr>
          <p:cNvSpPr>
            <a:spLocks noGrp="1"/>
          </p:cNvSpPr>
          <p:nvPr>
            <p:ph type="body" idx="1"/>
          </p:nvPr>
        </p:nvSpPr>
        <p:spPr>
          <a:xfrm>
            <a:off x="164306" y="3190858"/>
            <a:ext cx="7779544" cy="2118900"/>
          </a:xfrm>
        </p:spPr>
        <p:txBody>
          <a:bodyPr/>
          <a:lstStyle/>
          <a:p>
            <a:r>
              <a:rPr lang="en-US" sz="1600" dirty="0">
                <a:solidFill>
                  <a:srgbClr val="0E4681"/>
                </a:solidFill>
              </a:rPr>
              <a:t>Sustainability and Resiliency</a:t>
            </a:r>
          </a:p>
          <a:p>
            <a:r>
              <a:rPr lang="en-US" sz="1600" dirty="0">
                <a:solidFill>
                  <a:srgbClr val="0E4681"/>
                </a:solidFill>
              </a:rPr>
              <a:t>Natural resources</a:t>
            </a:r>
          </a:p>
          <a:p>
            <a:r>
              <a:rPr lang="en-US" sz="1600" dirty="0">
                <a:solidFill>
                  <a:srgbClr val="0E4681"/>
                </a:solidFill>
              </a:rPr>
              <a:t>Benefits of concrete as a building material</a:t>
            </a:r>
          </a:p>
          <a:p>
            <a:pPr marL="101600" indent="0">
              <a:buNone/>
            </a:pPr>
            <a:endParaRPr lang="en-US" sz="1600" dirty="0"/>
          </a:p>
        </p:txBody>
      </p:sp>
    </p:spTree>
    <p:extLst>
      <p:ext uri="{BB962C8B-B14F-4D97-AF65-F5344CB8AC3E}">
        <p14:creationId xmlns:p14="http://schemas.microsoft.com/office/powerpoint/2010/main" val="2289759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7466-B4BE-CAC7-45EA-5F08843EEDEC}"/>
              </a:ext>
            </a:extLst>
          </p:cNvPr>
          <p:cNvSpPr>
            <a:spLocks noGrp="1"/>
          </p:cNvSpPr>
          <p:nvPr>
            <p:ph type="title"/>
          </p:nvPr>
        </p:nvSpPr>
        <p:spPr/>
        <p:txBody>
          <a:bodyPr/>
          <a:lstStyle/>
          <a:p>
            <a:r>
              <a:rPr lang="en-US" dirty="0"/>
              <a:t>Sustainable</a:t>
            </a:r>
          </a:p>
        </p:txBody>
      </p:sp>
      <p:pic>
        <p:nvPicPr>
          <p:cNvPr id="6" name="Picture 2">
            <a:extLst>
              <a:ext uri="{FF2B5EF4-FFF2-40B4-BE49-F238E27FC236}">
                <a16:creationId xmlns:a16="http://schemas.microsoft.com/office/drawing/2014/main" id="{B6CD5873-87DC-9A10-FF75-8DC0E0ED1C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55819" y="673420"/>
            <a:ext cx="4798933" cy="3581400"/>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153DAB64-999E-4CC3-E3A6-FF57BD23A652}"/>
              </a:ext>
            </a:extLst>
          </p:cNvPr>
          <p:cNvSpPr txBox="1"/>
          <p:nvPr/>
        </p:nvSpPr>
        <p:spPr>
          <a:xfrm rot="1604911">
            <a:off x="4968240" y="792480"/>
            <a:ext cx="1239221" cy="523220"/>
          </a:xfrm>
          <a:prstGeom prst="rect">
            <a:avLst/>
          </a:prstGeom>
          <a:noFill/>
        </p:spPr>
        <p:txBody>
          <a:bodyPr wrap="square" rtlCol="0">
            <a:spAutoFit/>
          </a:bodyPr>
          <a:lstStyle/>
          <a:p>
            <a:pPr algn="r"/>
            <a:r>
              <a:rPr lang="en-US" b="1" dirty="0">
                <a:solidFill>
                  <a:schemeClr val="accent2">
                    <a:lumMod val="75000"/>
                  </a:schemeClr>
                </a:solidFill>
              </a:rPr>
              <a:t>Green</a:t>
            </a:r>
          </a:p>
          <a:p>
            <a:pPr algn="r"/>
            <a:r>
              <a:rPr lang="en-US" b="1" dirty="0">
                <a:solidFill>
                  <a:schemeClr val="accent2">
                    <a:lumMod val="75000"/>
                  </a:schemeClr>
                </a:solidFill>
              </a:rPr>
              <a:t>Eco-friendly</a:t>
            </a:r>
          </a:p>
        </p:txBody>
      </p:sp>
      <p:sp>
        <p:nvSpPr>
          <p:cNvPr id="4" name="TextBox 3">
            <a:extLst>
              <a:ext uri="{FF2B5EF4-FFF2-40B4-BE49-F238E27FC236}">
                <a16:creationId xmlns:a16="http://schemas.microsoft.com/office/drawing/2014/main" id="{4A8AAC73-3BE8-533A-9564-2B1E5E388620}"/>
              </a:ext>
            </a:extLst>
          </p:cNvPr>
          <p:cNvSpPr txBox="1"/>
          <p:nvPr/>
        </p:nvSpPr>
        <p:spPr>
          <a:xfrm>
            <a:off x="258244" y="1492586"/>
            <a:ext cx="4963995" cy="1383969"/>
          </a:xfrm>
          <a:prstGeom prst="rect">
            <a:avLst/>
          </a:prstGeom>
          <a:noFill/>
        </p:spPr>
        <p:txBody>
          <a:bodyPr wrap="square">
            <a:spAutoFit/>
          </a:bodyPr>
          <a:lstStyle/>
          <a:p>
            <a:r>
              <a:rPr lang="en-US" sz="2000" b="0" i="0" dirty="0">
                <a:solidFill>
                  <a:schemeClr val="accent2">
                    <a:lumMod val="75000"/>
                  </a:schemeClr>
                </a:solidFill>
                <a:effectLst/>
                <a:latin typeface="Roboto" panose="02000000000000000000" pitchFamily="2" charset="0"/>
              </a:rPr>
              <a:t>“…meeting the needs of the present without compromising the ability of future generations to meet their own needs.”</a:t>
            </a:r>
          </a:p>
          <a:p>
            <a:pPr>
              <a:lnSpc>
                <a:spcPct val="150000"/>
              </a:lnSpc>
            </a:pPr>
            <a:r>
              <a:rPr lang="en-US" sz="1800" i="1" dirty="0">
                <a:solidFill>
                  <a:schemeClr val="accent2">
                    <a:lumMod val="75000"/>
                  </a:schemeClr>
                </a:solidFill>
                <a:latin typeface="Roboto" panose="02000000000000000000" pitchFamily="2" charset="0"/>
              </a:rPr>
              <a:t>Brundtland Commission, United Nations, 1987</a:t>
            </a:r>
            <a:endParaRPr lang="en-US" sz="1800" i="1" dirty="0">
              <a:solidFill>
                <a:schemeClr val="accent2">
                  <a:lumMod val="75000"/>
                </a:schemeClr>
              </a:solidFill>
            </a:endParaRPr>
          </a:p>
        </p:txBody>
      </p:sp>
      <p:sp>
        <p:nvSpPr>
          <p:cNvPr id="5" name="TextBox 4">
            <a:extLst>
              <a:ext uri="{FF2B5EF4-FFF2-40B4-BE49-F238E27FC236}">
                <a16:creationId xmlns:a16="http://schemas.microsoft.com/office/drawing/2014/main" id="{CFF21AB3-06F7-7439-FD63-F170890945AE}"/>
              </a:ext>
            </a:extLst>
          </p:cNvPr>
          <p:cNvSpPr txBox="1"/>
          <p:nvPr/>
        </p:nvSpPr>
        <p:spPr>
          <a:xfrm rot="20304782">
            <a:off x="3863084" y="3881439"/>
            <a:ext cx="1585469" cy="307777"/>
          </a:xfrm>
          <a:prstGeom prst="rect">
            <a:avLst/>
          </a:prstGeom>
          <a:noFill/>
        </p:spPr>
        <p:txBody>
          <a:bodyPr wrap="square" rtlCol="0">
            <a:spAutoFit/>
          </a:bodyPr>
          <a:lstStyle/>
          <a:p>
            <a:pPr algn="r"/>
            <a:r>
              <a:rPr lang="en-US" b="1" dirty="0">
                <a:solidFill>
                  <a:schemeClr val="accent2">
                    <a:lumMod val="75000"/>
                  </a:schemeClr>
                </a:solidFill>
              </a:rPr>
              <a:t>Life cycle cost</a:t>
            </a:r>
          </a:p>
        </p:txBody>
      </p:sp>
    </p:spTree>
    <p:extLst>
      <p:ext uri="{BB962C8B-B14F-4D97-AF65-F5344CB8AC3E}">
        <p14:creationId xmlns:p14="http://schemas.microsoft.com/office/powerpoint/2010/main" val="3384472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7466-B4BE-CAC7-45EA-5F08843EEDEC}"/>
              </a:ext>
            </a:extLst>
          </p:cNvPr>
          <p:cNvSpPr>
            <a:spLocks noGrp="1"/>
          </p:cNvSpPr>
          <p:nvPr>
            <p:ph type="title"/>
          </p:nvPr>
        </p:nvSpPr>
        <p:spPr/>
        <p:txBody>
          <a:bodyPr/>
          <a:lstStyle/>
          <a:p>
            <a:r>
              <a:rPr lang="en-US" dirty="0"/>
              <a:t>Resilient</a:t>
            </a:r>
          </a:p>
        </p:txBody>
      </p:sp>
      <p:sp>
        <p:nvSpPr>
          <p:cNvPr id="3" name="Text Placeholder 2">
            <a:extLst>
              <a:ext uri="{FF2B5EF4-FFF2-40B4-BE49-F238E27FC236}">
                <a16:creationId xmlns:a16="http://schemas.microsoft.com/office/drawing/2014/main" id="{63B4CD85-E357-AB2B-6CA6-F3E8C47D32F8}"/>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D5B3414E-9969-D7F5-96EB-B74114F235F4}"/>
              </a:ext>
            </a:extLst>
          </p:cNvPr>
          <p:cNvSpPr>
            <a:spLocks noGrp="1"/>
          </p:cNvSpPr>
          <p:nvPr>
            <p:ph type="body" idx="2"/>
          </p:nvPr>
        </p:nvSpPr>
        <p:spPr/>
        <p:txBody>
          <a:bodyPr/>
          <a:lstStyle/>
          <a:p>
            <a:endParaRPr lang="en-US"/>
          </a:p>
        </p:txBody>
      </p:sp>
      <p:sp>
        <p:nvSpPr>
          <p:cNvPr id="5" name="Text Placeholder 4">
            <a:extLst>
              <a:ext uri="{FF2B5EF4-FFF2-40B4-BE49-F238E27FC236}">
                <a16:creationId xmlns:a16="http://schemas.microsoft.com/office/drawing/2014/main" id="{AB128F8C-2B8A-FCBB-DEB0-3761C1626FA5}"/>
              </a:ext>
            </a:extLst>
          </p:cNvPr>
          <p:cNvSpPr>
            <a:spLocks noGrp="1"/>
          </p:cNvSpPr>
          <p:nvPr>
            <p:ph type="body" idx="3"/>
          </p:nvPr>
        </p:nvSpPr>
        <p:spPr/>
        <p:txBody>
          <a:bodyPr/>
          <a:lstStyle/>
          <a:p>
            <a:endParaRPr lang="en-US"/>
          </a:p>
        </p:txBody>
      </p:sp>
      <p:pic>
        <p:nvPicPr>
          <p:cNvPr id="6" name="Picture 5">
            <a:extLst>
              <a:ext uri="{FF2B5EF4-FFF2-40B4-BE49-F238E27FC236}">
                <a16:creationId xmlns:a16="http://schemas.microsoft.com/office/drawing/2014/main" id="{F50A11C4-18A0-B4EB-2C64-6C42C2E737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684020"/>
            <a:ext cx="9144000" cy="3459480"/>
          </a:xfrm>
          <a:prstGeom prst="rect">
            <a:avLst/>
          </a:prstGeom>
        </p:spPr>
      </p:pic>
      <p:sp>
        <p:nvSpPr>
          <p:cNvPr id="7" name="TextBox 6">
            <a:extLst>
              <a:ext uri="{FF2B5EF4-FFF2-40B4-BE49-F238E27FC236}">
                <a16:creationId xmlns:a16="http://schemas.microsoft.com/office/drawing/2014/main" id="{3B991C1B-A14E-DFCA-9371-70B79F79F322}"/>
              </a:ext>
            </a:extLst>
          </p:cNvPr>
          <p:cNvSpPr txBox="1"/>
          <p:nvPr/>
        </p:nvSpPr>
        <p:spPr>
          <a:xfrm>
            <a:off x="1561306" y="1187147"/>
            <a:ext cx="7359707" cy="707886"/>
          </a:xfrm>
          <a:prstGeom prst="rect">
            <a:avLst/>
          </a:prstGeom>
          <a:noFill/>
        </p:spPr>
        <p:txBody>
          <a:bodyPr wrap="none" rtlCol="0">
            <a:spAutoFit/>
          </a:bodyPr>
          <a:lstStyle/>
          <a:p>
            <a:r>
              <a:rPr lang="en-US" sz="2000" dirty="0">
                <a:solidFill>
                  <a:schemeClr val="accent2">
                    <a:lumMod val="75000"/>
                  </a:schemeClr>
                </a:solidFill>
              </a:rPr>
              <a:t>an ability to recover from or adjust easily to adversity or change</a:t>
            </a:r>
          </a:p>
          <a:p>
            <a:endParaRPr lang="en-US" sz="2000" dirty="0">
              <a:solidFill>
                <a:schemeClr val="accent2">
                  <a:lumMod val="75000"/>
                </a:schemeClr>
              </a:solidFill>
            </a:endParaRPr>
          </a:p>
        </p:txBody>
      </p:sp>
    </p:spTree>
    <p:extLst>
      <p:ext uri="{BB962C8B-B14F-4D97-AF65-F5344CB8AC3E}">
        <p14:creationId xmlns:p14="http://schemas.microsoft.com/office/powerpoint/2010/main" val="963791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9B35-CE69-AE9C-2129-D9A43AC40B4C}"/>
              </a:ext>
            </a:extLst>
          </p:cNvPr>
          <p:cNvSpPr>
            <a:spLocks noGrp="1"/>
          </p:cNvSpPr>
          <p:nvPr>
            <p:ph type="title"/>
          </p:nvPr>
        </p:nvSpPr>
        <p:spPr>
          <a:xfrm>
            <a:off x="457200" y="-100"/>
            <a:ext cx="8229600" cy="674657"/>
          </a:xfrm>
        </p:spPr>
        <p:txBody>
          <a:bodyPr/>
          <a:lstStyle/>
          <a:p>
            <a:r>
              <a:rPr lang="en-US" dirty="0">
                <a:solidFill>
                  <a:schemeClr val="bg1"/>
                </a:solidFill>
              </a:rPr>
              <a:t>Are Sustainability and Resiliency the same?</a:t>
            </a:r>
          </a:p>
        </p:txBody>
      </p:sp>
      <p:cxnSp>
        <p:nvCxnSpPr>
          <p:cNvPr id="22" name="Straight Arrow Connector 21">
            <a:extLst>
              <a:ext uri="{FF2B5EF4-FFF2-40B4-BE49-F238E27FC236}">
                <a16:creationId xmlns:a16="http://schemas.microsoft.com/office/drawing/2014/main" id="{3F49FD09-BE2E-9557-0026-06F46EA9F322}"/>
              </a:ext>
            </a:extLst>
          </p:cNvPr>
          <p:cNvCxnSpPr>
            <a:cxnSpLocks/>
          </p:cNvCxnSpPr>
          <p:nvPr/>
        </p:nvCxnSpPr>
        <p:spPr>
          <a:xfrm flipV="1">
            <a:off x="1521497" y="1174115"/>
            <a:ext cx="0" cy="3402767"/>
          </a:xfrm>
          <a:prstGeom prst="straightConnector1">
            <a:avLst/>
          </a:prstGeom>
          <a:ln w="38100">
            <a:solidFill>
              <a:srgbClr val="0E4681"/>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23" name="Straight Arrow Connector 22">
            <a:extLst>
              <a:ext uri="{FF2B5EF4-FFF2-40B4-BE49-F238E27FC236}">
                <a16:creationId xmlns:a16="http://schemas.microsoft.com/office/drawing/2014/main" id="{1245C6B9-119C-FB24-4C5B-8BC8C7E9EA2C}"/>
              </a:ext>
            </a:extLst>
          </p:cNvPr>
          <p:cNvCxnSpPr>
            <a:cxnSpLocks/>
          </p:cNvCxnSpPr>
          <p:nvPr/>
        </p:nvCxnSpPr>
        <p:spPr>
          <a:xfrm>
            <a:off x="1588952" y="4654446"/>
            <a:ext cx="5145376" cy="0"/>
          </a:xfrm>
          <a:prstGeom prst="straightConnector1">
            <a:avLst/>
          </a:prstGeom>
          <a:ln w="38100">
            <a:solidFill>
              <a:srgbClr val="0E4681"/>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sp>
        <p:nvSpPr>
          <p:cNvPr id="29" name="TextBox 28">
            <a:extLst>
              <a:ext uri="{FF2B5EF4-FFF2-40B4-BE49-F238E27FC236}">
                <a16:creationId xmlns:a16="http://schemas.microsoft.com/office/drawing/2014/main" id="{249EFC45-A28C-C8F5-9321-DCD54594389E}"/>
              </a:ext>
            </a:extLst>
          </p:cNvPr>
          <p:cNvSpPr txBox="1"/>
          <p:nvPr/>
        </p:nvSpPr>
        <p:spPr>
          <a:xfrm>
            <a:off x="5742479" y="4764268"/>
            <a:ext cx="1407758" cy="307777"/>
          </a:xfrm>
          <a:prstGeom prst="rect">
            <a:avLst/>
          </a:prstGeom>
          <a:noFill/>
        </p:spPr>
        <p:txBody>
          <a:bodyPr wrap="none" rtlCol="0">
            <a:spAutoFit/>
          </a:bodyPr>
          <a:lstStyle/>
          <a:p>
            <a:r>
              <a:rPr lang="en-US" b="1" dirty="0">
                <a:solidFill>
                  <a:srgbClr val="0E4681"/>
                </a:solidFill>
              </a:rPr>
              <a:t>More Resilient</a:t>
            </a:r>
          </a:p>
        </p:txBody>
      </p:sp>
      <p:sp>
        <p:nvSpPr>
          <p:cNvPr id="30" name="TextBox 29">
            <a:extLst>
              <a:ext uri="{FF2B5EF4-FFF2-40B4-BE49-F238E27FC236}">
                <a16:creationId xmlns:a16="http://schemas.microsoft.com/office/drawing/2014/main" id="{4424BA89-63A7-2EDC-86D6-BC638F5EAAE3}"/>
              </a:ext>
            </a:extLst>
          </p:cNvPr>
          <p:cNvSpPr txBox="1"/>
          <p:nvPr/>
        </p:nvSpPr>
        <p:spPr>
          <a:xfrm>
            <a:off x="1405324" y="4764269"/>
            <a:ext cx="1386918" cy="307777"/>
          </a:xfrm>
          <a:prstGeom prst="rect">
            <a:avLst/>
          </a:prstGeom>
          <a:noFill/>
        </p:spPr>
        <p:txBody>
          <a:bodyPr wrap="none" rtlCol="0">
            <a:spAutoFit/>
          </a:bodyPr>
          <a:lstStyle/>
          <a:p>
            <a:r>
              <a:rPr lang="en-US" b="1" dirty="0">
                <a:solidFill>
                  <a:srgbClr val="0E4681"/>
                </a:solidFill>
              </a:rPr>
              <a:t>Less Resilient</a:t>
            </a:r>
          </a:p>
        </p:txBody>
      </p:sp>
      <p:sp>
        <p:nvSpPr>
          <p:cNvPr id="34" name="TextBox 33">
            <a:extLst>
              <a:ext uri="{FF2B5EF4-FFF2-40B4-BE49-F238E27FC236}">
                <a16:creationId xmlns:a16="http://schemas.microsoft.com/office/drawing/2014/main" id="{7C5392EC-4AC7-BB9B-42C4-438E47CDE142}"/>
              </a:ext>
            </a:extLst>
          </p:cNvPr>
          <p:cNvSpPr txBox="1"/>
          <p:nvPr/>
        </p:nvSpPr>
        <p:spPr>
          <a:xfrm>
            <a:off x="333351" y="1174115"/>
            <a:ext cx="1188146" cy="523220"/>
          </a:xfrm>
          <a:prstGeom prst="rect">
            <a:avLst/>
          </a:prstGeom>
          <a:noFill/>
        </p:spPr>
        <p:txBody>
          <a:bodyPr wrap="none" rtlCol="0">
            <a:spAutoFit/>
          </a:bodyPr>
          <a:lstStyle/>
          <a:p>
            <a:r>
              <a:rPr lang="en-US" b="1" dirty="0">
                <a:solidFill>
                  <a:srgbClr val="0E4681"/>
                </a:solidFill>
              </a:rPr>
              <a:t>More</a:t>
            </a:r>
          </a:p>
          <a:p>
            <a:r>
              <a:rPr lang="en-US" b="1" dirty="0">
                <a:solidFill>
                  <a:srgbClr val="0E4681"/>
                </a:solidFill>
              </a:rPr>
              <a:t>Sustainable</a:t>
            </a:r>
          </a:p>
        </p:txBody>
      </p:sp>
      <p:sp>
        <p:nvSpPr>
          <p:cNvPr id="35" name="TextBox 34">
            <a:extLst>
              <a:ext uri="{FF2B5EF4-FFF2-40B4-BE49-F238E27FC236}">
                <a16:creationId xmlns:a16="http://schemas.microsoft.com/office/drawing/2014/main" id="{E85DB70B-780F-184A-BC1F-565D9AC2E9C6}"/>
              </a:ext>
            </a:extLst>
          </p:cNvPr>
          <p:cNvSpPr txBox="1"/>
          <p:nvPr/>
        </p:nvSpPr>
        <p:spPr>
          <a:xfrm>
            <a:off x="333351" y="3885746"/>
            <a:ext cx="1188146" cy="523220"/>
          </a:xfrm>
          <a:prstGeom prst="rect">
            <a:avLst/>
          </a:prstGeom>
          <a:noFill/>
        </p:spPr>
        <p:txBody>
          <a:bodyPr wrap="none" rtlCol="0">
            <a:spAutoFit/>
          </a:bodyPr>
          <a:lstStyle/>
          <a:p>
            <a:r>
              <a:rPr lang="en-US" b="1" dirty="0">
                <a:solidFill>
                  <a:srgbClr val="0E4681"/>
                </a:solidFill>
              </a:rPr>
              <a:t>Less</a:t>
            </a:r>
          </a:p>
          <a:p>
            <a:r>
              <a:rPr lang="en-US" b="1" dirty="0">
                <a:solidFill>
                  <a:srgbClr val="0E4681"/>
                </a:solidFill>
              </a:rPr>
              <a:t>Sustainable</a:t>
            </a:r>
          </a:p>
        </p:txBody>
      </p:sp>
      <p:pic>
        <p:nvPicPr>
          <p:cNvPr id="36" name="Picture 35" descr="cardboard-tube-bridge-1.jpg">
            <a:extLst>
              <a:ext uri="{FF2B5EF4-FFF2-40B4-BE49-F238E27FC236}">
                <a16:creationId xmlns:a16="http://schemas.microsoft.com/office/drawing/2014/main" id="{C4E60A1C-F789-90EA-4BB8-137F936B9C5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665152" y="3177917"/>
            <a:ext cx="2217000" cy="1306402"/>
          </a:xfrm>
          <a:prstGeom prst="rect">
            <a:avLst/>
          </a:prstGeom>
          <a:effectLst>
            <a:softEdge rad="0"/>
          </a:effectLst>
        </p:spPr>
      </p:pic>
      <p:sp>
        <p:nvSpPr>
          <p:cNvPr id="37" name="TextBox 36">
            <a:extLst>
              <a:ext uri="{FF2B5EF4-FFF2-40B4-BE49-F238E27FC236}">
                <a16:creationId xmlns:a16="http://schemas.microsoft.com/office/drawing/2014/main" id="{26E875E1-DC50-3277-3E49-17B9939E81B4}"/>
              </a:ext>
            </a:extLst>
          </p:cNvPr>
          <p:cNvSpPr txBox="1"/>
          <p:nvPr/>
        </p:nvSpPr>
        <p:spPr>
          <a:xfrm>
            <a:off x="1769163" y="4147356"/>
            <a:ext cx="2046158" cy="307777"/>
          </a:xfrm>
          <a:prstGeom prst="rect">
            <a:avLst/>
          </a:prstGeom>
          <a:noFill/>
        </p:spPr>
        <p:txBody>
          <a:bodyPr wrap="square" rtlCol="0">
            <a:spAutoFit/>
          </a:bodyPr>
          <a:lstStyle/>
          <a:p>
            <a:r>
              <a:rPr lang="en-US" dirty="0">
                <a:solidFill>
                  <a:schemeClr val="bg1"/>
                </a:solidFill>
              </a:rPr>
              <a:t>Recycled paper bridge</a:t>
            </a:r>
          </a:p>
        </p:txBody>
      </p:sp>
      <p:pic>
        <p:nvPicPr>
          <p:cNvPr id="2050" name="Picture 2">
            <a:extLst>
              <a:ext uri="{FF2B5EF4-FFF2-40B4-BE49-F238E27FC236}">
                <a16:creationId xmlns:a16="http://schemas.microsoft.com/office/drawing/2014/main" id="{9C8F2F00-0F18-BF56-F30F-8826434FD7C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070566" y="1538224"/>
            <a:ext cx="2566895" cy="1483855"/>
          </a:xfrm>
          <a:prstGeom prst="rect">
            <a:avLst/>
          </a:prstGeom>
          <a:noFill/>
          <a:ln w="28575">
            <a:solidFill>
              <a:srgbClr val="FFFF00"/>
            </a:solidFill>
          </a:ln>
          <a:extLst>
            <a:ext uri="{909E8E84-426E-40DD-AFC4-6F175D3DCCD1}">
              <a14:hiddenFill xmlns:a14="http://schemas.microsoft.com/office/drawing/2010/main">
                <a:solidFill>
                  <a:srgbClr val="FFFFFF"/>
                </a:solidFill>
              </a14:hiddenFill>
            </a:ext>
          </a:extLst>
        </p:spPr>
      </p:pic>
      <p:pic>
        <p:nvPicPr>
          <p:cNvPr id="2052" name="Picture 4" descr="tall wood skyscraper">
            <a:extLst>
              <a:ext uri="{FF2B5EF4-FFF2-40B4-BE49-F238E27FC236}">
                <a16:creationId xmlns:a16="http://schemas.microsoft.com/office/drawing/2014/main" id="{2C452130-F2E9-2964-51AB-8A33E5580C0A}"/>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769163" y="1511044"/>
            <a:ext cx="1954288" cy="15570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hipping container homes, Good or Bad?">
            <a:extLst>
              <a:ext uri="{FF2B5EF4-FFF2-40B4-BE49-F238E27FC236}">
                <a16:creationId xmlns:a16="http://schemas.microsoft.com/office/drawing/2014/main" id="{C6514A77-4B8F-C5D9-67BE-5C9C2929D79D}"/>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986163" y="3218233"/>
            <a:ext cx="2735703" cy="124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786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EB5E-3EDC-9800-60CF-41889761DF66}"/>
              </a:ext>
            </a:extLst>
          </p:cNvPr>
          <p:cNvSpPr>
            <a:spLocks noGrp="1"/>
          </p:cNvSpPr>
          <p:nvPr>
            <p:ph type="title"/>
          </p:nvPr>
        </p:nvSpPr>
        <p:spPr>
          <a:xfrm>
            <a:off x="457199" y="-100"/>
            <a:ext cx="5554133" cy="1735767"/>
          </a:xfrm>
        </p:spPr>
        <p:txBody>
          <a:bodyPr/>
          <a:lstStyle/>
          <a:p>
            <a:r>
              <a:rPr lang="en-US" dirty="0"/>
              <a:t>Depletion of Natural Resources</a:t>
            </a:r>
          </a:p>
        </p:txBody>
      </p:sp>
      <p:sp>
        <p:nvSpPr>
          <p:cNvPr id="6" name="Text Placeholder 5">
            <a:extLst>
              <a:ext uri="{FF2B5EF4-FFF2-40B4-BE49-F238E27FC236}">
                <a16:creationId xmlns:a16="http://schemas.microsoft.com/office/drawing/2014/main" id="{3E46AEB3-4296-0424-F972-48442461D3F9}"/>
              </a:ext>
            </a:extLst>
          </p:cNvPr>
          <p:cNvSpPr>
            <a:spLocks noGrp="1"/>
          </p:cNvSpPr>
          <p:nvPr>
            <p:ph type="body" idx="1"/>
          </p:nvPr>
        </p:nvSpPr>
        <p:spPr>
          <a:xfrm>
            <a:off x="457199" y="1312333"/>
            <a:ext cx="5655758" cy="2675467"/>
          </a:xfrm>
        </p:spPr>
        <p:txBody>
          <a:bodyPr/>
          <a:lstStyle/>
          <a:p>
            <a:pPr>
              <a:lnSpc>
                <a:spcPct val="100000"/>
              </a:lnSpc>
            </a:pPr>
            <a:r>
              <a:rPr lang="en-US" dirty="0"/>
              <a:t>Reduce</a:t>
            </a:r>
          </a:p>
          <a:p>
            <a:pPr lvl="1">
              <a:lnSpc>
                <a:spcPct val="100000"/>
              </a:lnSpc>
            </a:pPr>
            <a:r>
              <a:rPr lang="en-US" dirty="0"/>
              <a:t>Minimize waste through reduction of resource use</a:t>
            </a:r>
          </a:p>
          <a:p>
            <a:pPr>
              <a:lnSpc>
                <a:spcPct val="100000"/>
              </a:lnSpc>
            </a:pPr>
            <a:r>
              <a:rPr lang="en-US" dirty="0"/>
              <a:t>Reuse</a:t>
            </a:r>
          </a:p>
          <a:p>
            <a:pPr lvl="1">
              <a:lnSpc>
                <a:spcPct val="100000"/>
              </a:lnSpc>
            </a:pPr>
            <a:r>
              <a:rPr lang="en-US" dirty="0"/>
              <a:t>Using again in basically the same form </a:t>
            </a:r>
          </a:p>
          <a:p>
            <a:pPr>
              <a:lnSpc>
                <a:spcPct val="100000"/>
              </a:lnSpc>
            </a:pPr>
            <a:r>
              <a:rPr lang="en-US" dirty="0"/>
              <a:t>Recycle</a:t>
            </a:r>
          </a:p>
          <a:p>
            <a:pPr lvl="1">
              <a:lnSpc>
                <a:spcPct val="100000"/>
              </a:lnSpc>
            </a:pPr>
            <a:r>
              <a:rPr lang="en-US" dirty="0"/>
              <a:t>Breaking down the material into components to form a new component or use</a:t>
            </a:r>
          </a:p>
          <a:p>
            <a:pPr>
              <a:lnSpc>
                <a:spcPct val="100000"/>
              </a:lnSpc>
            </a:pPr>
            <a:r>
              <a:rPr lang="en-US" dirty="0"/>
              <a:t>New construction</a:t>
            </a:r>
          </a:p>
        </p:txBody>
      </p:sp>
      <p:cxnSp>
        <p:nvCxnSpPr>
          <p:cNvPr id="11" name="Straight Arrow Connector 10">
            <a:extLst>
              <a:ext uri="{FF2B5EF4-FFF2-40B4-BE49-F238E27FC236}">
                <a16:creationId xmlns:a16="http://schemas.microsoft.com/office/drawing/2014/main" id="{E861CF5B-CDB2-1AD6-37A6-24447B40E9FB}"/>
              </a:ext>
            </a:extLst>
          </p:cNvPr>
          <p:cNvCxnSpPr>
            <a:cxnSpLocks/>
          </p:cNvCxnSpPr>
          <p:nvPr/>
        </p:nvCxnSpPr>
        <p:spPr>
          <a:xfrm>
            <a:off x="6248399" y="1456267"/>
            <a:ext cx="0" cy="2531533"/>
          </a:xfrm>
          <a:prstGeom prst="straightConnector1">
            <a:avLst/>
          </a:prstGeom>
          <a:ln w="57150">
            <a:solidFill>
              <a:schemeClr val="accent1">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658549-8655-E9D9-C181-09919F6E7F20}"/>
              </a:ext>
            </a:extLst>
          </p:cNvPr>
          <p:cNvSpPr txBox="1"/>
          <p:nvPr/>
        </p:nvSpPr>
        <p:spPr>
          <a:xfrm>
            <a:off x="6493932" y="1552690"/>
            <a:ext cx="1994457" cy="523220"/>
          </a:xfrm>
          <a:prstGeom prst="rect">
            <a:avLst/>
          </a:prstGeom>
          <a:noFill/>
        </p:spPr>
        <p:txBody>
          <a:bodyPr wrap="none" rtlCol="0">
            <a:spAutoFit/>
          </a:bodyPr>
          <a:lstStyle/>
          <a:p>
            <a:r>
              <a:rPr lang="en-US" dirty="0">
                <a:solidFill>
                  <a:schemeClr val="accent1">
                    <a:lumMod val="50000"/>
                  </a:schemeClr>
                </a:solidFill>
              </a:rPr>
              <a:t>Least use of resources</a:t>
            </a:r>
          </a:p>
          <a:p>
            <a:r>
              <a:rPr lang="en-US" dirty="0">
                <a:solidFill>
                  <a:schemeClr val="accent1">
                    <a:lumMod val="50000"/>
                  </a:schemeClr>
                </a:solidFill>
              </a:rPr>
              <a:t>Least CO</a:t>
            </a:r>
            <a:r>
              <a:rPr lang="en-US" baseline="-25000" dirty="0">
                <a:solidFill>
                  <a:schemeClr val="accent1">
                    <a:lumMod val="50000"/>
                  </a:schemeClr>
                </a:solidFill>
              </a:rPr>
              <a:t>2</a:t>
            </a:r>
            <a:r>
              <a:rPr lang="en-US" dirty="0">
                <a:solidFill>
                  <a:schemeClr val="accent1">
                    <a:lumMod val="50000"/>
                  </a:schemeClr>
                </a:solidFill>
              </a:rPr>
              <a:t> emissions</a:t>
            </a:r>
          </a:p>
        </p:txBody>
      </p:sp>
      <p:sp>
        <p:nvSpPr>
          <p:cNvPr id="13" name="TextBox 12">
            <a:extLst>
              <a:ext uri="{FF2B5EF4-FFF2-40B4-BE49-F238E27FC236}">
                <a16:creationId xmlns:a16="http://schemas.microsoft.com/office/drawing/2014/main" id="{02E6C191-ABA4-76ED-B29C-EAAE94D05B33}"/>
              </a:ext>
            </a:extLst>
          </p:cNvPr>
          <p:cNvSpPr txBox="1"/>
          <p:nvPr/>
        </p:nvSpPr>
        <p:spPr>
          <a:xfrm>
            <a:off x="6493930" y="3464580"/>
            <a:ext cx="1944763" cy="523220"/>
          </a:xfrm>
          <a:prstGeom prst="rect">
            <a:avLst/>
          </a:prstGeom>
          <a:noFill/>
        </p:spPr>
        <p:txBody>
          <a:bodyPr wrap="none" rtlCol="0">
            <a:spAutoFit/>
          </a:bodyPr>
          <a:lstStyle/>
          <a:p>
            <a:r>
              <a:rPr lang="en-US" dirty="0">
                <a:solidFill>
                  <a:schemeClr val="accent1">
                    <a:lumMod val="50000"/>
                  </a:schemeClr>
                </a:solidFill>
              </a:rPr>
              <a:t>Most use of resources</a:t>
            </a:r>
          </a:p>
          <a:p>
            <a:r>
              <a:rPr lang="en-US" dirty="0">
                <a:solidFill>
                  <a:schemeClr val="accent1">
                    <a:lumMod val="50000"/>
                  </a:schemeClr>
                </a:solidFill>
              </a:rPr>
              <a:t>Most CO</a:t>
            </a:r>
            <a:r>
              <a:rPr lang="en-US" baseline="-25000" dirty="0">
                <a:solidFill>
                  <a:schemeClr val="accent1">
                    <a:lumMod val="50000"/>
                  </a:schemeClr>
                </a:solidFill>
              </a:rPr>
              <a:t>2</a:t>
            </a:r>
            <a:r>
              <a:rPr lang="en-US" dirty="0">
                <a:solidFill>
                  <a:schemeClr val="accent1">
                    <a:lumMod val="50000"/>
                  </a:schemeClr>
                </a:solidFill>
              </a:rPr>
              <a:t> emissions</a:t>
            </a:r>
          </a:p>
        </p:txBody>
      </p:sp>
      <p:pic>
        <p:nvPicPr>
          <p:cNvPr id="3074" name="Picture 2" descr="Coal Gas | Coal Mine Methane | Coal Seam Methane">
            <a:extLst>
              <a:ext uri="{FF2B5EF4-FFF2-40B4-BE49-F238E27FC236}">
                <a16:creationId xmlns:a16="http://schemas.microsoft.com/office/drawing/2014/main" id="{E0BE6964-7CAB-5F15-6BA8-A2CC69A1938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4405086"/>
            <a:ext cx="26003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97CDD36-E926-EF69-FEEE-D73DB1D13BCB}"/>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600325" y="4403460"/>
            <a:ext cx="2612359" cy="7416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w Water Works | HowStuffWorks">
            <a:extLst>
              <a:ext uri="{FF2B5EF4-FFF2-40B4-BE49-F238E27FC236}">
                <a16:creationId xmlns:a16="http://schemas.microsoft.com/office/drawing/2014/main" id="{0196F472-D8E4-CE5A-ED73-1E65B5BC258B}"/>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187751" y="4403460"/>
            <a:ext cx="2612359" cy="75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42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2" name="Title 1">
            <a:extLst>
              <a:ext uri="{FF2B5EF4-FFF2-40B4-BE49-F238E27FC236}">
                <a16:creationId xmlns:a16="http://schemas.microsoft.com/office/drawing/2014/main" id="{92445B4B-172C-5316-CAF4-C2256E1206B9}"/>
              </a:ext>
            </a:extLst>
          </p:cNvPr>
          <p:cNvSpPr>
            <a:spLocks noGrp="1"/>
          </p:cNvSpPr>
          <p:nvPr>
            <p:ph type="title"/>
          </p:nvPr>
        </p:nvSpPr>
        <p:spPr>
          <a:xfrm>
            <a:off x="598220" y="492819"/>
            <a:ext cx="2978945" cy="729760"/>
          </a:xfrm>
        </p:spPr>
        <p:txBody>
          <a:bodyPr/>
          <a:lstStyle/>
          <a:p>
            <a:r>
              <a:rPr lang="en-US" sz="2400">
                <a:ea typeface="ＭＳ Ｐゴシック" pitchFamily="-110" charset="-128"/>
              </a:rPr>
              <a:t>Presentation Notes</a:t>
            </a:r>
            <a:endParaRPr lang="en-US"/>
          </a:p>
        </p:txBody>
      </p:sp>
      <p:sp>
        <p:nvSpPr>
          <p:cNvPr id="3" name="Text Placeholder 2">
            <a:extLst>
              <a:ext uri="{FF2B5EF4-FFF2-40B4-BE49-F238E27FC236}">
                <a16:creationId xmlns:a16="http://schemas.microsoft.com/office/drawing/2014/main" id="{B26F1B51-620B-D83C-8AEA-73CEF6B90A93}"/>
              </a:ext>
            </a:extLst>
          </p:cNvPr>
          <p:cNvSpPr>
            <a:spLocks noGrp="1"/>
          </p:cNvSpPr>
          <p:nvPr>
            <p:ph type="body" idx="1"/>
          </p:nvPr>
        </p:nvSpPr>
        <p:spPr>
          <a:xfrm>
            <a:off x="598220" y="2187462"/>
            <a:ext cx="5010100" cy="2956038"/>
          </a:xfrm>
        </p:spPr>
        <p:txBody>
          <a:bodyPr/>
          <a:lstStyle/>
          <a:p>
            <a:r>
              <a:rPr lang="en-US" sz="2000" dirty="0">
                <a:solidFill>
                  <a:srgbClr val="0E4681"/>
                </a:solidFill>
                <a:latin typeface="Calibri" panose="020F0502020204030204" pitchFamily="34" charset="0"/>
                <a:ea typeface="Calibri" panose="020F0502020204030204" pitchFamily="34" charset="0"/>
              </a:rPr>
              <a:t>Find presentation slides and post-event recording at: </a:t>
            </a:r>
          </a:p>
          <a:p>
            <a:pPr lvl="1"/>
            <a:r>
              <a:rPr lang="en-US" sz="2000" dirty="0">
                <a:solidFill>
                  <a:srgbClr val="0E4681"/>
                </a:solidFill>
                <a:latin typeface="Calibri" panose="020F0502020204030204" pitchFamily="34" charset="0"/>
                <a:ea typeface="Calibri" panose="020F0502020204030204" pitchFamily="34" charset="0"/>
                <a:hlinkClick r:id="rId3"/>
              </a:rPr>
              <a:t>https://www.neuconcrete.org/events-and-education</a:t>
            </a:r>
            <a:endParaRPr lang="en-US" sz="2000" dirty="0">
              <a:solidFill>
                <a:srgbClr val="0E4681"/>
              </a:solidFill>
              <a:latin typeface="Calibri" panose="020F0502020204030204" pitchFamily="34" charset="0"/>
              <a:ea typeface="Calibri" panose="020F0502020204030204" pitchFamily="34" charset="0"/>
            </a:endParaRPr>
          </a:p>
          <a:p>
            <a:r>
              <a:rPr lang="en-US" sz="2000" dirty="0">
                <a:solidFill>
                  <a:srgbClr val="0E4681"/>
                </a:solidFill>
                <a:latin typeface="Calibri" panose="020F0502020204030204" pitchFamily="34" charset="0"/>
                <a:ea typeface="Calibri" panose="020F0502020204030204" pitchFamily="34" charset="0"/>
              </a:rPr>
              <a:t>Attendees are in listen only mode. </a:t>
            </a:r>
          </a:p>
          <a:p>
            <a:r>
              <a:rPr lang="en-US" sz="2000" dirty="0">
                <a:solidFill>
                  <a:srgbClr val="0E4681"/>
                </a:solidFill>
                <a:latin typeface="Calibri" panose="020F0502020204030204" pitchFamily="34" charset="0"/>
                <a:ea typeface="Calibri" panose="020F0502020204030204" pitchFamily="34" charset="0"/>
              </a:rPr>
              <a:t>Ask questions via the Q&amp;A dialog box in zoom platform</a:t>
            </a:r>
          </a:p>
          <a:p>
            <a:endParaRPr lang="en-US" sz="2000" dirty="0"/>
          </a:p>
        </p:txBody>
      </p:sp>
      <p:pic>
        <p:nvPicPr>
          <p:cNvPr id="22" name="Graphic 21" descr="Questions outline">
            <a:extLst>
              <a:ext uri="{FF2B5EF4-FFF2-40B4-BE49-F238E27FC236}">
                <a16:creationId xmlns:a16="http://schemas.microsoft.com/office/drawing/2014/main" id="{19DC4FF9-F6A3-FF98-AB52-7E8549E695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81136" y="1222579"/>
            <a:ext cx="2864644" cy="2864644"/>
          </a:xfrm>
          <a:prstGeom prst="rect">
            <a:avLst/>
          </a:prstGeom>
        </p:spPr>
      </p:pic>
    </p:spTree>
    <p:extLst>
      <p:ext uri="{BB962C8B-B14F-4D97-AF65-F5344CB8AC3E}">
        <p14:creationId xmlns:p14="http://schemas.microsoft.com/office/powerpoint/2010/main" val="4065480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BB5F-AFD8-696A-9F10-E2AF708F2BBB}"/>
              </a:ext>
            </a:extLst>
          </p:cNvPr>
          <p:cNvSpPr>
            <a:spLocks noGrp="1"/>
          </p:cNvSpPr>
          <p:nvPr>
            <p:ph type="title"/>
          </p:nvPr>
        </p:nvSpPr>
        <p:spPr/>
        <p:txBody>
          <a:bodyPr/>
          <a:lstStyle/>
          <a:p>
            <a:r>
              <a:rPr lang="en-US" dirty="0"/>
              <a:t>Energy Use</a:t>
            </a:r>
          </a:p>
        </p:txBody>
      </p:sp>
      <p:sp>
        <p:nvSpPr>
          <p:cNvPr id="3" name="Text Placeholder 2">
            <a:extLst>
              <a:ext uri="{FF2B5EF4-FFF2-40B4-BE49-F238E27FC236}">
                <a16:creationId xmlns:a16="http://schemas.microsoft.com/office/drawing/2014/main" id="{516D44EC-6F38-77AD-2A08-98CCB985EB1F}"/>
              </a:ext>
            </a:extLst>
          </p:cNvPr>
          <p:cNvSpPr>
            <a:spLocks noGrp="1"/>
          </p:cNvSpPr>
          <p:nvPr>
            <p:ph type="body" idx="1"/>
          </p:nvPr>
        </p:nvSpPr>
        <p:spPr>
          <a:xfrm>
            <a:off x="457199" y="1375617"/>
            <a:ext cx="7763933" cy="3010116"/>
          </a:xfrm>
        </p:spPr>
        <p:txBody>
          <a:bodyPr/>
          <a:lstStyle/>
          <a:p>
            <a:r>
              <a:rPr lang="en-US" dirty="0"/>
              <a:t>Embodied</a:t>
            </a:r>
          </a:p>
          <a:p>
            <a:r>
              <a:rPr lang="en-US" dirty="0"/>
              <a:t>Operational</a:t>
            </a:r>
          </a:p>
          <a:p>
            <a:pPr lvl="1"/>
            <a:r>
              <a:rPr lang="en-US" dirty="0"/>
              <a:t>Building enclosure</a:t>
            </a:r>
          </a:p>
          <a:p>
            <a:pPr lvl="2"/>
            <a:r>
              <a:rPr lang="en-US" dirty="0"/>
              <a:t>Thermal resistance</a:t>
            </a:r>
          </a:p>
          <a:p>
            <a:pPr lvl="2"/>
            <a:r>
              <a:rPr lang="en-US" dirty="0"/>
              <a:t>Avoiding thermal bridges</a:t>
            </a:r>
          </a:p>
          <a:p>
            <a:pPr lvl="1"/>
            <a:r>
              <a:rPr lang="en-US" dirty="0"/>
              <a:t>Efficient fixtures, appliances, and practices by users</a:t>
            </a:r>
          </a:p>
          <a:p>
            <a:pPr lvl="1"/>
            <a:r>
              <a:rPr lang="en-US" dirty="0"/>
              <a:t>Renewable energy</a:t>
            </a:r>
          </a:p>
          <a:p>
            <a:pPr lvl="1"/>
            <a:r>
              <a:rPr lang="en-US" dirty="0"/>
              <a:t>Incorporation of passive effects</a:t>
            </a:r>
          </a:p>
          <a:p>
            <a:pPr lvl="2"/>
            <a:r>
              <a:rPr lang="en-US" dirty="0"/>
              <a:t>Thermal mass</a:t>
            </a:r>
          </a:p>
          <a:p>
            <a:pPr lvl="2"/>
            <a:r>
              <a:rPr lang="en-US" dirty="0"/>
              <a:t>Passive solar</a:t>
            </a:r>
          </a:p>
        </p:txBody>
      </p:sp>
      <p:pic>
        <p:nvPicPr>
          <p:cNvPr id="7" name="Picture 3">
            <a:extLst>
              <a:ext uri="{FF2B5EF4-FFF2-40B4-BE49-F238E27FC236}">
                <a16:creationId xmlns:a16="http://schemas.microsoft.com/office/drawing/2014/main" id="{BCB1ECF6-712E-DE40-71BF-45046E3FC9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3799" y="932689"/>
            <a:ext cx="2093068" cy="1895178"/>
          </a:xfrm>
          <a:prstGeom prst="rect">
            <a:avLst/>
          </a:prstGeom>
          <a:noFill/>
          <a:ln w="9525">
            <a:noFill/>
            <a:miter lim="800000"/>
            <a:headEnd/>
            <a:tailEnd/>
          </a:ln>
        </p:spPr>
      </p:pic>
    </p:spTree>
    <p:extLst>
      <p:ext uri="{BB962C8B-B14F-4D97-AF65-F5344CB8AC3E}">
        <p14:creationId xmlns:p14="http://schemas.microsoft.com/office/powerpoint/2010/main" val="3975806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EF7E69-C008-C604-C0B7-45244E3289E6}"/>
              </a:ext>
            </a:extLst>
          </p:cNvPr>
          <p:cNvSpPr/>
          <p:nvPr/>
        </p:nvSpPr>
        <p:spPr>
          <a:xfrm>
            <a:off x="157178" y="2715360"/>
            <a:ext cx="6894513" cy="2254573"/>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F741067C-1E0D-E5A4-0733-0DE28E49F9EF}"/>
              </a:ext>
            </a:extLst>
          </p:cNvPr>
          <p:cNvSpPr>
            <a:spLocks noGrp="1"/>
          </p:cNvSpPr>
          <p:nvPr>
            <p:ph type="title"/>
          </p:nvPr>
        </p:nvSpPr>
        <p:spPr>
          <a:xfrm>
            <a:off x="457200" y="-100"/>
            <a:ext cx="5486400" cy="643567"/>
          </a:xfrm>
        </p:spPr>
        <p:txBody>
          <a:bodyPr/>
          <a:lstStyle/>
          <a:p>
            <a:r>
              <a:rPr lang="en-US" dirty="0">
                <a:solidFill>
                  <a:schemeClr val="bg1"/>
                </a:solidFill>
              </a:rPr>
              <a:t>Thermal Mass</a:t>
            </a:r>
          </a:p>
        </p:txBody>
      </p:sp>
      <p:sp>
        <p:nvSpPr>
          <p:cNvPr id="3" name="Text Placeholder 2">
            <a:extLst>
              <a:ext uri="{FF2B5EF4-FFF2-40B4-BE49-F238E27FC236}">
                <a16:creationId xmlns:a16="http://schemas.microsoft.com/office/drawing/2014/main" id="{99BEB900-C6A2-B28E-6A72-7A2D26DC6DC7}"/>
              </a:ext>
            </a:extLst>
          </p:cNvPr>
          <p:cNvSpPr>
            <a:spLocks noGrp="1"/>
          </p:cNvSpPr>
          <p:nvPr>
            <p:ph type="body" idx="1"/>
          </p:nvPr>
        </p:nvSpPr>
        <p:spPr>
          <a:xfrm>
            <a:off x="321734" y="681348"/>
            <a:ext cx="6595533" cy="2038251"/>
          </a:xfrm>
        </p:spPr>
        <p:txBody>
          <a:bodyPr/>
          <a:lstStyle/>
          <a:p>
            <a:r>
              <a:rPr lang="en-US" dirty="0"/>
              <a:t>High heat capacity + low thermal diffusivity = good thermal mass potential</a:t>
            </a:r>
          </a:p>
          <a:p>
            <a:r>
              <a:rPr lang="en-US" dirty="0"/>
              <a:t>Heat capacity</a:t>
            </a:r>
          </a:p>
          <a:p>
            <a:pPr lvl="1"/>
            <a:r>
              <a:rPr lang="en-US" dirty="0"/>
              <a:t>The property of a body to store heat</a:t>
            </a:r>
          </a:p>
          <a:p>
            <a:r>
              <a:rPr lang="en-US" dirty="0"/>
              <a:t>Thermal diffusivity</a:t>
            </a:r>
          </a:p>
          <a:p>
            <a:pPr lvl="1"/>
            <a:r>
              <a:rPr lang="en-US" dirty="0"/>
              <a:t>Slow transfer of heat</a:t>
            </a:r>
          </a:p>
        </p:txBody>
      </p:sp>
      <p:pic>
        <p:nvPicPr>
          <p:cNvPr id="7" name="Picture 5" descr="concrete_column.JPG">
            <a:extLst>
              <a:ext uri="{FF2B5EF4-FFF2-40B4-BE49-F238E27FC236}">
                <a16:creationId xmlns:a16="http://schemas.microsoft.com/office/drawing/2014/main" id="{BC7647A5-57FA-45D6-355F-67845C577A8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8513" y="0"/>
            <a:ext cx="1995488" cy="5143501"/>
          </a:xfrm>
          <a:prstGeom prst="rect">
            <a:avLst/>
          </a:prstGeom>
          <a:noFill/>
          <a:ln w="9525">
            <a:noFill/>
            <a:miter lim="800000"/>
            <a:headEnd/>
            <a:tailEnd/>
          </a:ln>
        </p:spPr>
      </p:pic>
      <p:sp>
        <p:nvSpPr>
          <p:cNvPr id="8" name="Title 1">
            <a:extLst>
              <a:ext uri="{FF2B5EF4-FFF2-40B4-BE49-F238E27FC236}">
                <a16:creationId xmlns:a16="http://schemas.microsoft.com/office/drawing/2014/main" id="{DE001C44-DD8A-DCC0-ABA7-976E46657715}"/>
              </a:ext>
            </a:extLst>
          </p:cNvPr>
          <p:cNvSpPr txBox="1">
            <a:spLocks/>
          </p:cNvSpPr>
          <p:nvPr/>
        </p:nvSpPr>
        <p:spPr>
          <a:xfrm>
            <a:off x="360378" y="2715360"/>
            <a:ext cx="5486400" cy="544917"/>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200"/>
              <a:buFont typeface="Roboto Slab"/>
              <a:buNone/>
              <a:defRPr sz="3200" b="1" i="0" u="none" strike="noStrike" cap="none">
                <a:solidFill>
                  <a:schemeClr val="accent3">
                    <a:lumMod val="75000"/>
                  </a:schemeClr>
                </a:solidFill>
                <a:latin typeface="Franklin Gothic Medium" panose="020B0603020102020204" pitchFamily="34" charset="0"/>
                <a:ea typeface="Roboto Slab"/>
                <a:cs typeface="Roboto Slab"/>
                <a:sym typeface="Roboto Slab"/>
              </a:defRPr>
            </a:lvl1pPr>
            <a:lvl2pPr marR="0" lvl="1" algn="l" rtl="0">
              <a:lnSpc>
                <a:spcPct val="90000"/>
              </a:lnSpc>
              <a:spcBef>
                <a:spcPts val="0"/>
              </a:spcBef>
              <a:spcAft>
                <a:spcPts val="0"/>
              </a:spcAft>
              <a:buClr>
                <a:schemeClr val="lt1"/>
              </a:buClr>
              <a:buSzPts val="3200"/>
              <a:buFont typeface="Roboto Slab"/>
              <a:buNone/>
              <a:defRPr sz="3200" b="1" i="0" u="none" strike="noStrike" cap="none">
                <a:solidFill>
                  <a:schemeClr val="lt1"/>
                </a:solidFill>
                <a:latin typeface="Roboto Slab"/>
                <a:ea typeface="Roboto Slab"/>
                <a:cs typeface="Roboto Slab"/>
                <a:sym typeface="Roboto Slab"/>
              </a:defRPr>
            </a:lvl2pPr>
            <a:lvl3pPr marR="0" lvl="2" algn="l" rtl="0">
              <a:lnSpc>
                <a:spcPct val="90000"/>
              </a:lnSpc>
              <a:spcBef>
                <a:spcPts val="0"/>
              </a:spcBef>
              <a:spcAft>
                <a:spcPts val="0"/>
              </a:spcAft>
              <a:buClr>
                <a:schemeClr val="lt1"/>
              </a:buClr>
              <a:buSzPts val="3200"/>
              <a:buFont typeface="Roboto Slab"/>
              <a:buNone/>
              <a:defRPr sz="3200" b="1" i="0" u="none" strike="noStrike" cap="none">
                <a:solidFill>
                  <a:schemeClr val="lt1"/>
                </a:solidFill>
                <a:latin typeface="Roboto Slab"/>
                <a:ea typeface="Roboto Slab"/>
                <a:cs typeface="Roboto Slab"/>
                <a:sym typeface="Roboto Slab"/>
              </a:defRPr>
            </a:lvl3pPr>
            <a:lvl4pPr marR="0" lvl="3" algn="l" rtl="0">
              <a:lnSpc>
                <a:spcPct val="90000"/>
              </a:lnSpc>
              <a:spcBef>
                <a:spcPts val="0"/>
              </a:spcBef>
              <a:spcAft>
                <a:spcPts val="0"/>
              </a:spcAft>
              <a:buClr>
                <a:schemeClr val="lt1"/>
              </a:buClr>
              <a:buSzPts val="3200"/>
              <a:buFont typeface="Roboto Slab"/>
              <a:buNone/>
              <a:defRPr sz="3200" b="1" i="0" u="none" strike="noStrike" cap="none">
                <a:solidFill>
                  <a:schemeClr val="lt1"/>
                </a:solidFill>
                <a:latin typeface="Roboto Slab"/>
                <a:ea typeface="Roboto Slab"/>
                <a:cs typeface="Roboto Slab"/>
                <a:sym typeface="Roboto Slab"/>
              </a:defRPr>
            </a:lvl4pPr>
            <a:lvl5pPr marR="0" lvl="4" algn="l" rtl="0">
              <a:lnSpc>
                <a:spcPct val="90000"/>
              </a:lnSpc>
              <a:spcBef>
                <a:spcPts val="0"/>
              </a:spcBef>
              <a:spcAft>
                <a:spcPts val="0"/>
              </a:spcAft>
              <a:buClr>
                <a:schemeClr val="lt1"/>
              </a:buClr>
              <a:buSzPts val="3200"/>
              <a:buFont typeface="Roboto Slab"/>
              <a:buNone/>
              <a:defRPr sz="3200" b="1" i="0" u="none" strike="noStrike" cap="none">
                <a:solidFill>
                  <a:schemeClr val="lt1"/>
                </a:solidFill>
                <a:latin typeface="Roboto Slab"/>
                <a:ea typeface="Roboto Slab"/>
                <a:cs typeface="Roboto Slab"/>
                <a:sym typeface="Roboto Slab"/>
              </a:defRPr>
            </a:lvl5pPr>
            <a:lvl6pPr marR="0" lvl="5" algn="l" rtl="0">
              <a:lnSpc>
                <a:spcPct val="90000"/>
              </a:lnSpc>
              <a:spcBef>
                <a:spcPts val="0"/>
              </a:spcBef>
              <a:spcAft>
                <a:spcPts val="0"/>
              </a:spcAft>
              <a:buClr>
                <a:schemeClr val="lt1"/>
              </a:buClr>
              <a:buSzPts val="3200"/>
              <a:buFont typeface="Roboto Slab"/>
              <a:buNone/>
              <a:defRPr sz="3200" b="1" i="0" u="none" strike="noStrike" cap="none">
                <a:solidFill>
                  <a:schemeClr val="lt1"/>
                </a:solidFill>
                <a:latin typeface="Roboto Slab"/>
                <a:ea typeface="Roboto Slab"/>
                <a:cs typeface="Roboto Slab"/>
                <a:sym typeface="Roboto Slab"/>
              </a:defRPr>
            </a:lvl6pPr>
            <a:lvl7pPr marR="0" lvl="6" algn="l" rtl="0">
              <a:lnSpc>
                <a:spcPct val="90000"/>
              </a:lnSpc>
              <a:spcBef>
                <a:spcPts val="0"/>
              </a:spcBef>
              <a:spcAft>
                <a:spcPts val="0"/>
              </a:spcAft>
              <a:buClr>
                <a:schemeClr val="lt1"/>
              </a:buClr>
              <a:buSzPts val="3200"/>
              <a:buFont typeface="Roboto Slab"/>
              <a:buNone/>
              <a:defRPr sz="3200" b="1" i="0" u="none" strike="noStrike" cap="none">
                <a:solidFill>
                  <a:schemeClr val="lt1"/>
                </a:solidFill>
                <a:latin typeface="Roboto Slab"/>
                <a:ea typeface="Roboto Slab"/>
                <a:cs typeface="Roboto Slab"/>
                <a:sym typeface="Roboto Slab"/>
              </a:defRPr>
            </a:lvl7pPr>
            <a:lvl8pPr marR="0" lvl="7" algn="l" rtl="0">
              <a:lnSpc>
                <a:spcPct val="90000"/>
              </a:lnSpc>
              <a:spcBef>
                <a:spcPts val="0"/>
              </a:spcBef>
              <a:spcAft>
                <a:spcPts val="0"/>
              </a:spcAft>
              <a:buClr>
                <a:schemeClr val="lt1"/>
              </a:buClr>
              <a:buSzPts val="3200"/>
              <a:buFont typeface="Roboto Slab"/>
              <a:buNone/>
              <a:defRPr sz="3200" b="1" i="0" u="none" strike="noStrike" cap="none">
                <a:solidFill>
                  <a:schemeClr val="lt1"/>
                </a:solidFill>
                <a:latin typeface="Roboto Slab"/>
                <a:ea typeface="Roboto Slab"/>
                <a:cs typeface="Roboto Slab"/>
                <a:sym typeface="Roboto Slab"/>
              </a:defRPr>
            </a:lvl8pPr>
            <a:lvl9pPr marR="0" lvl="8" algn="l" rtl="0">
              <a:lnSpc>
                <a:spcPct val="90000"/>
              </a:lnSpc>
              <a:spcBef>
                <a:spcPts val="0"/>
              </a:spcBef>
              <a:spcAft>
                <a:spcPts val="0"/>
              </a:spcAft>
              <a:buClr>
                <a:schemeClr val="lt1"/>
              </a:buClr>
              <a:buSzPts val="3200"/>
              <a:buFont typeface="Roboto Slab"/>
              <a:buNone/>
              <a:defRPr sz="3200" b="1" i="0" u="none" strike="noStrike" cap="none">
                <a:solidFill>
                  <a:schemeClr val="lt1"/>
                </a:solidFill>
                <a:latin typeface="Roboto Slab"/>
                <a:ea typeface="Roboto Slab"/>
                <a:cs typeface="Roboto Slab"/>
                <a:sym typeface="Roboto Slab"/>
              </a:defRPr>
            </a:lvl9pPr>
          </a:lstStyle>
          <a:p>
            <a:r>
              <a:rPr lang="en-US" dirty="0"/>
              <a:t>Concrete</a:t>
            </a:r>
          </a:p>
        </p:txBody>
      </p:sp>
      <p:sp>
        <p:nvSpPr>
          <p:cNvPr id="9" name="Text Placeholder 2">
            <a:extLst>
              <a:ext uri="{FF2B5EF4-FFF2-40B4-BE49-F238E27FC236}">
                <a16:creationId xmlns:a16="http://schemas.microsoft.com/office/drawing/2014/main" id="{92532E24-3517-EB62-4098-02B9E28E3FC2}"/>
              </a:ext>
            </a:extLst>
          </p:cNvPr>
          <p:cNvSpPr txBox="1">
            <a:spLocks/>
          </p:cNvSpPr>
          <p:nvPr/>
        </p:nvSpPr>
        <p:spPr>
          <a:xfrm>
            <a:off x="224912" y="3197483"/>
            <a:ext cx="6942667" cy="203825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dirty="0"/>
              <a:t>Good heat capacity, relatively low thermal diffusivity + HIGH MASS</a:t>
            </a:r>
          </a:p>
          <a:p>
            <a:pPr lvl="1"/>
            <a:r>
              <a:rPr lang="en-US" dirty="0"/>
              <a:t>Reduces temperature spikes</a:t>
            </a:r>
          </a:p>
          <a:p>
            <a:pPr lvl="1"/>
            <a:r>
              <a:rPr lang="en-US" dirty="0"/>
              <a:t>Delays temperature effects</a:t>
            </a:r>
          </a:p>
          <a:p>
            <a:pPr lvl="1"/>
            <a:r>
              <a:rPr lang="en-US" dirty="0"/>
              <a:t>Effective with passive solar</a:t>
            </a:r>
          </a:p>
          <a:p>
            <a:pPr marL="584200" lvl="1" indent="0">
              <a:spcBef>
                <a:spcPts val="600"/>
              </a:spcBef>
              <a:buNone/>
            </a:pPr>
            <a:r>
              <a:rPr lang="en-US" dirty="0"/>
              <a:t>		REDUCED ENERGY DEMAND</a:t>
            </a:r>
          </a:p>
          <a:p>
            <a:pPr marL="1041400" lvl="2" indent="0">
              <a:buNone/>
            </a:pPr>
            <a:endParaRPr lang="en-US" dirty="0"/>
          </a:p>
        </p:txBody>
      </p:sp>
      <p:sp>
        <p:nvSpPr>
          <p:cNvPr id="10" name="Arrow: Right 9">
            <a:extLst>
              <a:ext uri="{FF2B5EF4-FFF2-40B4-BE49-F238E27FC236}">
                <a16:creationId xmlns:a16="http://schemas.microsoft.com/office/drawing/2014/main" id="{090EAEB9-95E6-182B-C96F-FD37321790F5}"/>
              </a:ext>
            </a:extLst>
          </p:cNvPr>
          <p:cNvSpPr/>
          <p:nvPr/>
        </p:nvSpPr>
        <p:spPr>
          <a:xfrm>
            <a:off x="868378" y="4512726"/>
            <a:ext cx="1100666" cy="160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07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9A71-EF8F-2BC0-630F-768272187ACE}"/>
              </a:ext>
            </a:extLst>
          </p:cNvPr>
          <p:cNvSpPr>
            <a:spLocks noGrp="1"/>
          </p:cNvSpPr>
          <p:nvPr>
            <p:ph type="title"/>
          </p:nvPr>
        </p:nvSpPr>
        <p:spPr>
          <a:xfrm>
            <a:off x="457200" y="-100"/>
            <a:ext cx="5486400" cy="660905"/>
          </a:xfrm>
        </p:spPr>
        <p:txBody>
          <a:bodyPr/>
          <a:lstStyle/>
          <a:p>
            <a:r>
              <a:rPr lang="en-US" dirty="0">
                <a:solidFill>
                  <a:schemeClr val="bg1"/>
                </a:solidFill>
              </a:rPr>
              <a:t>Thermal Mass</a:t>
            </a:r>
          </a:p>
        </p:txBody>
      </p:sp>
      <p:pic>
        <p:nvPicPr>
          <p:cNvPr id="6" name="Picture 1">
            <a:extLst>
              <a:ext uri="{FF2B5EF4-FFF2-40B4-BE49-F238E27FC236}">
                <a16:creationId xmlns:a16="http://schemas.microsoft.com/office/drawing/2014/main" id="{45791969-244B-0FE7-D0E6-07113BB02AE3}"/>
              </a:ext>
            </a:extLst>
          </p:cNvPr>
          <p:cNvPicPr>
            <a:picLocks noChangeAspect="1" noChangeArrowheads="1"/>
          </p:cNvPicPr>
          <p:nvPr/>
        </p:nvPicPr>
        <p:blipFill>
          <a:blip r:embed="rId3" cstate="screen"/>
          <a:srcRect/>
          <a:stretch>
            <a:fillRect/>
          </a:stretch>
        </p:blipFill>
        <p:spPr bwMode="auto">
          <a:xfrm>
            <a:off x="1828800" y="660805"/>
            <a:ext cx="7315200" cy="2306989"/>
          </a:xfrm>
          <a:prstGeom prst="rect">
            <a:avLst/>
          </a:prstGeom>
          <a:noFill/>
          <a:ln w="9525">
            <a:noFill/>
            <a:miter lim="800000"/>
            <a:headEnd/>
            <a:tailEnd/>
          </a:ln>
        </p:spPr>
      </p:pic>
      <p:pic>
        <p:nvPicPr>
          <p:cNvPr id="7" name="Picture 2">
            <a:extLst>
              <a:ext uri="{FF2B5EF4-FFF2-40B4-BE49-F238E27FC236}">
                <a16:creationId xmlns:a16="http://schemas.microsoft.com/office/drawing/2014/main" id="{72C90FFB-A75B-52FD-19C8-D5E39FBC1AE8}"/>
              </a:ext>
            </a:extLst>
          </p:cNvPr>
          <p:cNvPicPr>
            <a:picLocks noChangeAspect="1" noChangeArrowheads="1"/>
          </p:cNvPicPr>
          <p:nvPr/>
        </p:nvPicPr>
        <p:blipFill>
          <a:blip r:embed="rId4" cstate="screen"/>
          <a:srcRect/>
          <a:stretch>
            <a:fillRect/>
          </a:stretch>
        </p:blipFill>
        <p:spPr bwMode="auto">
          <a:xfrm>
            <a:off x="1828800" y="2763504"/>
            <a:ext cx="7315200" cy="2379996"/>
          </a:xfrm>
          <a:prstGeom prst="rect">
            <a:avLst/>
          </a:prstGeom>
          <a:noFill/>
          <a:ln w="9525">
            <a:noFill/>
            <a:miter lim="800000"/>
            <a:headEnd/>
            <a:tailEnd/>
          </a:ln>
        </p:spPr>
      </p:pic>
      <p:sp>
        <p:nvSpPr>
          <p:cNvPr id="8" name="TextBox 7">
            <a:extLst>
              <a:ext uri="{FF2B5EF4-FFF2-40B4-BE49-F238E27FC236}">
                <a16:creationId xmlns:a16="http://schemas.microsoft.com/office/drawing/2014/main" id="{7B326FE7-0683-338B-062E-953A5F7EB0CD}"/>
              </a:ext>
            </a:extLst>
          </p:cNvPr>
          <p:cNvSpPr txBox="1"/>
          <p:nvPr/>
        </p:nvSpPr>
        <p:spPr>
          <a:xfrm>
            <a:off x="510305" y="1491134"/>
            <a:ext cx="1095172" cy="646331"/>
          </a:xfrm>
          <a:prstGeom prst="rect">
            <a:avLst/>
          </a:prstGeom>
          <a:noFill/>
        </p:spPr>
        <p:txBody>
          <a:bodyPr wrap="none" rtlCol="0">
            <a:spAutoFit/>
          </a:bodyPr>
          <a:lstStyle/>
          <a:p>
            <a:r>
              <a:rPr lang="en-US" sz="1800" b="1" dirty="0">
                <a:solidFill>
                  <a:schemeClr val="accent2">
                    <a:lumMod val="75000"/>
                  </a:schemeClr>
                </a:solidFill>
              </a:rPr>
              <a:t>External</a:t>
            </a:r>
          </a:p>
          <a:p>
            <a:pPr algn="ctr"/>
            <a:r>
              <a:rPr lang="en-US" sz="1800" b="1" dirty="0">
                <a:solidFill>
                  <a:schemeClr val="accent2">
                    <a:lumMod val="75000"/>
                  </a:schemeClr>
                </a:solidFill>
              </a:rPr>
              <a:t>Source</a:t>
            </a:r>
          </a:p>
        </p:txBody>
      </p:sp>
      <p:sp>
        <p:nvSpPr>
          <p:cNvPr id="9" name="TextBox 8">
            <a:extLst>
              <a:ext uri="{FF2B5EF4-FFF2-40B4-BE49-F238E27FC236}">
                <a16:creationId xmlns:a16="http://schemas.microsoft.com/office/drawing/2014/main" id="{141DD68E-317E-0585-9BE4-34287BA6912D}"/>
              </a:ext>
            </a:extLst>
          </p:cNvPr>
          <p:cNvSpPr txBox="1"/>
          <p:nvPr/>
        </p:nvSpPr>
        <p:spPr>
          <a:xfrm>
            <a:off x="547591" y="3307171"/>
            <a:ext cx="1020600" cy="646331"/>
          </a:xfrm>
          <a:prstGeom prst="rect">
            <a:avLst/>
          </a:prstGeom>
          <a:noFill/>
        </p:spPr>
        <p:txBody>
          <a:bodyPr wrap="none" rtlCol="0">
            <a:spAutoFit/>
          </a:bodyPr>
          <a:lstStyle/>
          <a:p>
            <a:r>
              <a:rPr lang="en-US" sz="1800" b="1" dirty="0">
                <a:solidFill>
                  <a:schemeClr val="accent2">
                    <a:lumMod val="75000"/>
                  </a:schemeClr>
                </a:solidFill>
              </a:rPr>
              <a:t>Internal</a:t>
            </a:r>
          </a:p>
          <a:p>
            <a:pPr algn="ctr"/>
            <a:r>
              <a:rPr lang="en-US" sz="1800" b="1" dirty="0">
                <a:solidFill>
                  <a:schemeClr val="accent2">
                    <a:lumMod val="75000"/>
                  </a:schemeClr>
                </a:solidFill>
              </a:rPr>
              <a:t>Source</a:t>
            </a:r>
          </a:p>
        </p:txBody>
      </p:sp>
    </p:spTree>
    <p:extLst>
      <p:ext uri="{BB962C8B-B14F-4D97-AF65-F5344CB8AC3E}">
        <p14:creationId xmlns:p14="http://schemas.microsoft.com/office/powerpoint/2010/main" val="3924551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FBAD1-C5E3-5198-7DB9-E102D78DD503}"/>
              </a:ext>
            </a:extLst>
          </p:cNvPr>
          <p:cNvSpPr>
            <a:spLocks noGrp="1"/>
          </p:cNvSpPr>
          <p:nvPr>
            <p:ph type="title"/>
          </p:nvPr>
        </p:nvSpPr>
        <p:spPr>
          <a:xfrm>
            <a:off x="457200" y="-100"/>
            <a:ext cx="5486400" cy="591771"/>
          </a:xfrm>
        </p:spPr>
        <p:txBody>
          <a:bodyPr/>
          <a:lstStyle/>
          <a:p>
            <a:r>
              <a:rPr lang="en-US" dirty="0">
                <a:solidFill>
                  <a:schemeClr val="bg1"/>
                </a:solidFill>
              </a:rPr>
              <a:t>Temperature Lag</a:t>
            </a:r>
          </a:p>
        </p:txBody>
      </p:sp>
      <p:pic>
        <p:nvPicPr>
          <p:cNvPr id="34" name="Picture 33">
            <a:extLst>
              <a:ext uri="{FF2B5EF4-FFF2-40B4-BE49-F238E27FC236}">
                <a16:creationId xmlns:a16="http://schemas.microsoft.com/office/drawing/2014/main" id="{32202E22-8AAC-4E9F-9413-CB534E4D57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973" y="785778"/>
            <a:ext cx="6495081" cy="4357722"/>
          </a:xfrm>
          <a:prstGeom prst="rect">
            <a:avLst/>
          </a:prstGeom>
        </p:spPr>
      </p:pic>
    </p:spTree>
    <p:extLst>
      <p:ext uri="{BB962C8B-B14F-4D97-AF65-F5344CB8AC3E}">
        <p14:creationId xmlns:p14="http://schemas.microsoft.com/office/powerpoint/2010/main" val="2209292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B9BAC-262B-81A6-6C9C-F7FBEB2E2531}"/>
              </a:ext>
            </a:extLst>
          </p:cNvPr>
          <p:cNvSpPr/>
          <p:nvPr/>
        </p:nvSpPr>
        <p:spPr>
          <a:xfrm>
            <a:off x="0" y="0"/>
            <a:ext cx="9144000" cy="51435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4">
            <a:extLst>
              <a:ext uri="{FF2B5EF4-FFF2-40B4-BE49-F238E27FC236}">
                <a16:creationId xmlns:a16="http://schemas.microsoft.com/office/drawing/2014/main" id="{B9F57D83-864E-41A4-6A45-49D294A19E52}"/>
              </a:ext>
            </a:extLst>
          </p:cNvPr>
          <p:cNvGrpSpPr/>
          <p:nvPr/>
        </p:nvGrpSpPr>
        <p:grpSpPr>
          <a:xfrm>
            <a:off x="457200" y="107576"/>
            <a:ext cx="8229600" cy="4873215"/>
            <a:chOff x="1524000" y="381649"/>
            <a:chExt cx="6096000" cy="5078701"/>
          </a:xfrm>
        </p:grpSpPr>
        <p:sp>
          <p:nvSpPr>
            <p:cNvPr id="16" name="Freeform 5">
              <a:extLst>
                <a:ext uri="{FF2B5EF4-FFF2-40B4-BE49-F238E27FC236}">
                  <a16:creationId xmlns:a16="http://schemas.microsoft.com/office/drawing/2014/main" id="{12A75984-756B-A219-134F-F0643898042B}"/>
                </a:ext>
              </a:extLst>
            </p:cNvPr>
            <p:cNvSpPr/>
            <p:nvPr/>
          </p:nvSpPr>
          <p:spPr>
            <a:xfrm>
              <a:off x="1524000" y="603049"/>
              <a:ext cx="6096000" cy="1559250"/>
            </a:xfrm>
            <a:custGeom>
              <a:avLst/>
              <a:gdLst>
                <a:gd name="connsiteX0" fmla="*/ 0 w 6096000"/>
                <a:gd name="connsiteY0" fmla="*/ 0 h 1559250"/>
                <a:gd name="connsiteX1" fmla="*/ 6096000 w 6096000"/>
                <a:gd name="connsiteY1" fmla="*/ 0 h 1559250"/>
                <a:gd name="connsiteX2" fmla="*/ 6096000 w 6096000"/>
                <a:gd name="connsiteY2" fmla="*/ 1559250 h 1559250"/>
                <a:gd name="connsiteX3" fmla="*/ 0 w 6096000"/>
                <a:gd name="connsiteY3" fmla="*/ 1559250 h 1559250"/>
                <a:gd name="connsiteX4" fmla="*/ 0 w 6096000"/>
                <a:gd name="connsiteY4" fmla="*/ 0 h 155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559250">
                  <a:moveTo>
                    <a:pt x="0" y="0"/>
                  </a:moveTo>
                  <a:lnTo>
                    <a:pt x="6096000" y="0"/>
                  </a:lnTo>
                  <a:lnTo>
                    <a:pt x="6096000" y="1559250"/>
                  </a:lnTo>
                  <a:lnTo>
                    <a:pt x="0" y="155925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3117" tIns="312420" rIns="473117" bIns="106680" numCol="1" spcCol="1270" anchor="t" anchorCtr="0">
              <a:noAutofit/>
            </a:bodyPr>
            <a:lstStyle/>
            <a:p>
              <a:pPr marL="114300" lvl="1" indent="-114300" defTabSz="666750">
                <a:lnSpc>
                  <a:spcPct val="90000"/>
                </a:lnSpc>
                <a:spcBef>
                  <a:spcPct val="0"/>
                </a:spcBef>
                <a:spcAft>
                  <a:spcPct val="15000"/>
                </a:spcAft>
                <a:buFontTx/>
                <a:buChar char="••"/>
              </a:pPr>
              <a:r>
                <a:rPr lang="en-US" sz="1500" dirty="0">
                  <a:solidFill>
                    <a:prstClr val="black">
                      <a:hueOff val="0"/>
                      <a:satOff val="0"/>
                      <a:lumOff val="0"/>
                      <a:alphaOff val="0"/>
                    </a:prstClr>
                  </a:solidFill>
                </a:rPr>
                <a:t>High potential for energy savings</a:t>
              </a:r>
            </a:p>
            <a:p>
              <a:pPr marL="114300" lvl="1" indent="-114300" defTabSz="666750">
                <a:lnSpc>
                  <a:spcPct val="90000"/>
                </a:lnSpc>
                <a:spcBef>
                  <a:spcPct val="0"/>
                </a:spcBef>
                <a:spcAft>
                  <a:spcPct val="15000"/>
                </a:spcAft>
                <a:buFontTx/>
                <a:buChar char="••"/>
              </a:pPr>
              <a:r>
                <a:rPr lang="en-US" sz="1500" dirty="0">
                  <a:solidFill>
                    <a:prstClr val="black">
                      <a:hueOff val="0"/>
                      <a:satOff val="0"/>
                      <a:lumOff val="0"/>
                      <a:alphaOff val="0"/>
                    </a:prstClr>
                  </a:solidFill>
                </a:rPr>
                <a:t>Thermal mass in building envelope retards high flow in during the day and radiates heat back out during the night</a:t>
              </a:r>
            </a:p>
            <a:p>
              <a:pPr marL="114300" lvl="1" indent="-114300" defTabSz="666750">
                <a:lnSpc>
                  <a:spcPct val="90000"/>
                </a:lnSpc>
                <a:spcBef>
                  <a:spcPct val="0"/>
                </a:spcBef>
                <a:spcAft>
                  <a:spcPct val="15000"/>
                </a:spcAft>
                <a:buFontTx/>
                <a:buChar char="••"/>
              </a:pPr>
              <a:r>
                <a:rPr lang="en-US" sz="1500" dirty="0">
                  <a:solidFill>
                    <a:prstClr val="black">
                      <a:hueOff val="0"/>
                      <a:satOff val="0"/>
                      <a:lumOff val="0"/>
                      <a:alphaOff val="0"/>
                    </a:prstClr>
                  </a:solidFill>
                </a:rPr>
                <a:t>Use with good ventilation to exchange inside air at night with cool outside air</a:t>
              </a:r>
            </a:p>
          </p:txBody>
        </p:sp>
        <p:sp>
          <p:nvSpPr>
            <p:cNvPr id="17" name="Freeform 6">
              <a:extLst>
                <a:ext uri="{FF2B5EF4-FFF2-40B4-BE49-F238E27FC236}">
                  <a16:creationId xmlns:a16="http://schemas.microsoft.com/office/drawing/2014/main" id="{B5A413A7-CABF-58D0-B2E9-53EDE26AF637}"/>
                </a:ext>
              </a:extLst>
            </p:cNvPr>
            <p:cNvSpPr/>
            <p:nvPr/>
          </p:nvSpPr>
          <p:spPr>
            <a:xfrm>
              <a:off x="1828800" y="381649"/>
              <a:ext cx="4267200" cy="442800"/>
            </a:xfrm>
            <a:custGeom>
              <a:avLst/>
              <a:gdLst>
                <a:gd name="connsiteX0" fmla="*/ 0 w 4267200"/>
                <a:gd name="connsiteY0" fmla="*/ 73801 h 442800"/>
                <a:gd name="connsiteX1" fmla="*/ 21616 w 4267200"/>
                <a:gd name="connsiteY1" fmla="*/ 21616 h 442800"/>
                <a:gd name="connsiteX2" fmla="*/ 73801 w 4267200"/>
                <a:gd name="connsiteY2" fmla="*/ 0 h 442800"/>
                <a:gd name="connsiteX3" fmla="*/ 4193399 w 4267200"/>
                <a:gd name="connsiteY3" fmla="*/ 0 h 442800"/>
                <a:gd name="connsiteX4" fmla="*/ 4245584 w 4267200"/>
                <a:gd name="connsiteY4" fmla="*/ 21616 h 442800"/>
                <a:gd name="connsiteX5" fmla="*/ 4267200 w 4267200"/>
                <a:gd name="connsiteY5" fmla="*/ 73801 h 442800"/>
                <a:gd name="connsiteX6" fmla="*/ 4267200 w 4267200"/>
                <a:gd name="connsiteY6" fmla="*/ 368999 h 442800"/>
                <a:gd name="connsiteX7" fmla="*/ 4245584 w 4267200"/>
                <a:gd name="connsiteY7" fmla="*/ 421184 h 442800"/>
                <a:gd name="connsiteX8" fmla="*/ 4193399 w 4267200"/>
                <a:gd name="connsiteY8" fmla="*/ 442800 h 442800"/>
                <a:gd name="connsiteX9" fmla="*/ 73801 w 4267200"/>
                <a:gd name="connsiteY9" fmla="*/ 442800 h 442800"/>
                <a:gd name="connsiteX10" fmla="*/ 21616 w 4267200"/>
                <a:gd name="connsiteY10" fmla="*/ 421184 h 442800"/>
                <a:gd name="connsiteX11" fmla="*/ 0 w 4267200"/>
                <a:gd name="connsiteY11" fmla="*/ 368999 h 442800"/>
                <a:gd name="connsiteX12" fmla="*/ 0 w 4267200"/>
                <a:gd name="connsiteY12"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0" h="442800">
                  <a:moveTo>
                    <a:pt x="0" y="73801"/>
                  </a:moveTo>
                  <a:cubicBezTo>
                    <a:pt x="0" y="54228"/>
                    <a:pt x="7775" y="35456"/>
                    <a:pt x="21616" y="21616"/>
                  </a:cubicBezTo>
                  <a:cubicBezTo>
                    <a:pt x="35456" y="7776"/>
                    <a:pt x="54228" y="0"/>
                    <a:pt x="73801" y="0"/>
                  </a:cubicBezTo>
                  <a:lnTo>
                    <a:pt x="4193399" y="0"/>
                  </a:lnTo>
                  <a:cubicBezTo>
                    <a:pt x="4212972" y="0"/>
                    <a:pt x="4231744" y="7775"/>
                    <a:pt x="4245584" y="21616"/>
                  </a:cubicBezTo>
                  <a:cubicBezTo>
                    <a:pt x="4259424" y="35456"/>
                    <a:pt x="4267200" y="54228"/>
                    <a:pt x="4267200" y="73801"/>
                  </a:cubicBezTo>
                  <a:lnTo>
                    <a:pt x="4267200" y="368999"/>
                  </a:lnTo>
                  <a:cubicBezTo>
                    <a:pt x="4267200" y="388572"/>
                    <a:pt x="4259425" y="407344"/>
                    <a:pt x="4245584" y="421184"/>
                  </a:cubicBezTo>
                  <a:cubicBezTo>
                    <a:pt x="4231744" y="435024"/>
                    <a:pt x="4212972" y="442800"/>
                    <a:pt x="4193399" y="442800"/>
                  </a:cubicBezTo>
                  <a:lnTo>
                    <a:pt x="73801" y="442800"/>
                  </a:lnTo>
                  <a:cubicBezTo>
                    <a:pt x="54228" y="442800"/>
                    <a:pt x="35456" y="435025"/>
                    <a:pt x="21616" y="421184"/>
                  </a:cubicBezTo>
                  <a:cubicBezTo>
                    <a:pt x="7776" y="407344"/>
                    <a:pt x="0" y="388572"/>
                    <a:pt x="0" y="368999"/>
                  </a:cubicBezTo>
                  <a:lnTo>
                    <a:pt x="0" y="7380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906" tIns="21616" rIns="182906" bIns="21616" numCol="1" spcCol="1270" anchor="ctr" anchorCtr="0">
              <a:noAutofit/>
            </a:bodyPr>
            <a:lstStyle/>
            <a:p>
              <a:pPr defTabSz="666750">
                <a:lnSpc>
                  <a:spcPct val="90000"/>
                </a:lnSpc>
                <a:spcBef>
                  <a:spcPct val="0"/>
                </a:spcBef>
                <a:spcAft>
                  <a:spcPct val="35000"/>
                </a:spcAft>
              </a:pPr>
              <a:r>
                <a:rPr lang="en-US" sz="1500" dirty="0">
                  <a:solidFill>
                    <a:prstClr val="white"/>
                  </a:solidFill>
                </a:rPr>
                <a:t>Hot/Dry Climate</a:t>
              </a:r>
            </a:p>
          </p:txBody>
        </p:sp>
        <p:sp>
          <p:nvSpPr>
            <p:cNvPr id="18" name="Freeform 7">
              <a:extLst>
                <a:ext uri="{FF2B5EF4-FFF2-40B4-BE49-F238E27FC236}">
                  <a16:creationId xmlns:a16="http://schemas.microsoft.com/office/drawing/2014/main" id="{5FF5E740-CAF1-4E55-DF18-6F84FD4D3157}"/>
                </a:ext>
              </a:extLst>
            </p:cNvPr>
            <p:cNvSpPr/>
            <p:nvPr/>
          </p:nvSpPr>
          <p:spPr>
            <a:xfrm>
              <a:off x="1524000" y="2464700"/>
              <a:ext cx="6096000" cy="1606500"/>
            </a:xfrm>
            <a:custGeom>
              <a:avLst/>
              <a:gdLst>
                <a:gd name="connsiteX0" fmla="*/ 0 w 6096000"/>
                <a:gd name="connsiteY0" fmla="*/ 0 h 1606500"/>
                <a:gd name="connsiteX1" fmla="*/ 6096000 w 6096000"/>
                <a:gd name="connsiteY1" fmla="*/ 0 h 1606500"/>
                <a:gd name="connsiteX2" fmla="*/ 6096000 w 6096000"/>
                <a:gd name="connsiteY2" fmla="*/ 1606500 h 1606500"/>
                <a:gd name="connsiteX3" fmla="*/ 0 w 6096000"/>
                <a:gd name="connsiteY3" fmla="*/ 1606500 h 1606500"/>
                <a:gd name="connsiteX4" fmla="*/ 0 w 6096000"/>
                <a:gd name="connsiteY4" fmla="*/ 0 h 16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606500">
                  <a:moveTo>
                    <a:pt x="0" y="0"/>
                  </a:moveTo>
                  <a:lnTo>
                    <a:pt x="6096000" y="0"/>
                  </a:lnTo>
                  <a:lnTo>
                    <a:pt x="6096000" y="1606500"/>
                  </a:lnTo>
                  <a:lnTo>
                    <a:pt x="0" y="1606500"/>
                  </a:lnTo>
                  <a:lnTo>
                    <a:pt x="0" y="0"/>
                  </a:lnTo>
                  <a:close/>
                </a:path>
              </a:pathLst>
            </a:custGeom>
            <a:ln>
              <a:solidFill>
                <a:srgbClr val="0070C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3117" tIns="312420" rIns="473117" bIns="106680" numCol="1" spcCol="1270" anchor="t" anchorCtr="0">
              <a:noAutofit/>
            </a:bodyPr>
            <a:lstStyle/>
            <a:p>
              <a:pPr marL="114300" lvl="1" indent="-114300" defTabSz="666750">
                <a:lnSpc>
                  <a:spcPct val="90000"/>
                </a:lnSpc>
                <a:spcBef>
                  <a:spcPct val="0"/>
                </a:spcBef>
                <a:spcAft>
                  <a:spcPct val="15000"/>
                </a:spcAft>
                <a:buFontTx/>
                <a:buChar char="••"/>
              </a:pPr>
              <a:r>
                <a:rPr lang="en-US" sz="1500" dirty="0">
                  <a:solidFill>
                    <a:prstClr val="black">
                      <a:hueOff val="0"/>
                      <a:satOff val="0"/>
                      <a:lumOff val="0"/>
                      <a:alphaOff val="0"/>
                    </a:prstClr>
                  </a:solidFill>
                </a:rPr>
                <a:t>Medium potential for energy savings</a:t>
              </a:r>
            </a:p>
            <a:p>
              <a:pPr marL="114300" lvl="1" indent="-114300" defTabSz="666750">
                <a:lnSpc>
                  <a:spcPct val="90000"/>
                </a:lnSpc>
                <a:spcBef>
                  <a:spcPct val="0"/>
                </a:spcBef>
                <a:spcAft>
                  <a:spcPct val="15000"/>
                </a:spcAft>
                <a:buFontTx/>
                <a:buChar char="••"/>
              </a:pPr>
              <a:r>
                <a:rPr lang="en-US" sz="1500" dirty="0">
                  <a:solidFill>
                    <a:prstClr val="black">
                      <a:hueOff val="0"/>
                      <a:satOff val="0"/>
                      <a:lumOff val="0"/>
                      <a:alphaOff val="0"/>
                    </a:prstClr>
                  </a:solidFill>
                </a:rPr>
                <a:t>Follow passive solar strategies:</a:t>
              </a:r>
            </a:p>
            <a:p>
              <a:pPr marL="228600" lvl="2" indent="-114300" defTabSz="666750">
                <a:lnSpc>
                  <a:spcPct val="90000"/>
                </a:lnSpc>
                <a:spcBef>
                  <a:spcPct val="0"/>
                </a:spcBef>
                <a:spcAft>
                  <a:spcPct val="15000"/>
                </a:spcAft>
                <a:buFontTx/>
                <a:buChar char="••"/>
              </a:pPr>
              <a:r>
                <a:rPr lang="en-US" sz="1500" dirty="0">
                  <a:solidFill>
                    <a:prstClr val="black">
                      <a:hueOff val="0"/>
                      <a:satOff val="0"/>
                      <a:lumOff val="0"/>
                      <a:alphaOff val="0"/>
                    </a:prstClr>
                  </a:solidFill>
                </a:rPr>
                <a:t>good envelope insulation</a:t>
              </a:r>
            </a:p>
            <a:p>
              <a:pPr marL="228600" lvl="2" indent="-114300" defTabSz="666750">
                <a:lnSpc>
                  <a:spcPct val="90000"/>
                </a:lnSpc>
                <a:spcBef>
                  <a:spcPct val="0"/>
                </a:spcBef>
                <a:spcAft>
                  <a:spcPct val="15000"/>
                </a:spcAft>
                <a:buFontTx/>
                <a:buChar char="••"/>
              </a:pPr>
              <a:r>
                <a:rPr lang="en-US" sz="1500" dirty="0">
                  <a:solidFill>
                    <a:prstClr val="black">
                      <a:hueOff val="0"/>
                      <a:satOff val="0"/>
                      <a:lumOff val="0"/>
                      <a:alphaOff val="0"/>
                    </a:prstClr>
                  </a:solidFill>
                </a:rPr>
                <a:t>Interior surfaces (walls/framing and floors) with thermal mass exposed to direct sunlight</a:t>
              </a:r>
            </a:p>
          </p:txBody>
        </p:sp>
        <p:sp>
          <p:nvSpPr>
            <p:cNvPr id="19" name="Freeform 8">
              <a:extLst>
                <a:ext uri="{FF2B5EF4-FFF2-40B4-BE49-F238E27FC236}">
                  <a16:creationId xmlns:a16="http://schemas.microsoft.com/office/drawing/2014/main" id="{8FBF648A-04FE-FC6F-8933-C1C51EA5F10B}"/>
                </a:ext>
              </a:extLst>
            </p:cNvPr>
            <p:cNvSpPr/>
            <p:nvPr/>
          </p:nvSpPr>
          <p:spPr>
            <a:xfrm>
              <a:off x="1828800" y="2243299"/>
              <a:ext cx="4267200" cy="442800"/>
            </a:xfrm>
            <a:custGeom>
              <a:avLst/>
              <a:gdLst>
                <a:gd name="connsiteX0" fmla="*/ 0 w 4267200"/>
                <a:gd name="connsiteY0" fmla="*/ 73801 h 442800"/>
                <a:gd name="connsiteX1" fmla="*/ 21616 w 4267200"/>
                <a:gd name="connsiteY1" fmla="*/ 21616 h 442800"/>
                <a:gd name="connsiteX2" fmla="*/ 73801 w 4267200"/>
                <a:gd name="connsiteY2" fmla="*/ 0 h 442800"/>
                <a:gd name="connsiteX3" fmla="*/ 4193399 w 4267200"/>
                <a:gd name="connsiteY3" fmla="*/ 0 h 442800"/>
                <a:gd name="connsiteX4" fmla="*/ 4245584 w 4267200"/>
                <a:gd name="connsiteY4" fmla="*/ 21616 h 442800"/>
                <a:gd name="connsiteX5" fmla="*/ 4267200 w 4267200"/>
                <a:gd name="connsiteY5" fmla="*/ 73801 h 442800"/>
                <a:gd name="connsiteX6" fmla="*/ 4267200 w 4267200"/>
                <a:gd name="connsiteY6" fmla="*/ 368999 h 442800"/>
                <a:gd name="connsiteX7" fmla="*/ 4245584 w 4267200"/>
                <a:gd name="connsiteY7" fmla="*/ 421184 h 442800"/>
                <a:gd name="connsiteX8" fmla="*/ 4193399 w 4267200"/>
                <a:gd name="connsiteY8" fmla="*/ 442800 h 442800"/>
                <a:gd name="connsiteX9" fmla="*/ 73801 w 4267200"/>
                <a:gd name="connsiteY9" fmla="*/ 442800 h 442800"/>
                <a:gd name="connsiteX10" fmla="*/ 21616 w 4267200"/>
                <a:gd name="connsiteY10" fmla="*/ 421184 h 442800"/>
                <a:gd name="connsiteX11" fmla="*/ 0 w 4267200"/>
                <a:gd name="connsiteY11" fmla="*/ 368999 h 442800"/>
                <a:gd name="connsiteX12" fmla="*/ 0 w 4267200"/>
                <a:gd name="connsiteY12"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0" h="442800">
                  <a:moveTo>
                    <a:pt x="0" y="73801"/>
                  </a:moveTo>
                  <a:cubicBezTo>
                    <a:pt x="0" y="54228"/>
                    <a:pt x="7775" y="35456"/>
                    <a:pt x="21616" y="21616"/>
                  </a:cubicBezTo>
                  <a:cubicBezTo>
                    <a:pt x="35456" y="7776"/>
                    <a:pt x="54228" y="0"/>
                    <a:pt x="73801" y="0"/>
                  </a:cubicBezTo>
                  <a:lnTo>
                    <a:pt x="4193399" y="0"/>
                  </a:lnTo>
                  <a:cubicBezTo>
                    <a:pt x="4212972" y="0"/>
                    <a:pt x="4231744" y="7775"/>
                    <a:pt x="4245584" y="21616"/>
                  </a:cubicBezTo>
                  <a:cubicBezTo>
                    <a:pt x="4259424" y="35456"/>
                    <a:pt x="4267200" y="54228"/>
                    <a:pt x="4267200" y="73801"/>
                  </a:cubicBezTo>
                  <a:lnTo>
                    <a:pt x="4267200" y="368999"/>
                  </a:lnTo>
                  <a:cubicBezTo>
                    <a:pt x="4267200" y="388572"/>
                    <a:pt x="4259425" y="407344"/>
                    <a:pt x="4245584" y="421184"/>
                  </a:cubicBezTo>
                  <a:cubicBezTo>
                    <a:pt x="4231744" y="435024"/>
                    <a:pt x="4212972" y="442800"/>
                    <a:pt x="4193399" y="442800"/>
                  </a:cubicBezTo>
                  <a:lnTo>
                    <a:pt x="73801" y="442800"/>
                  </a:lnTo>
                  <a:cubicBezTo>
                    <a:pt x="54228" y="442800"/>
                    <a:pt x="35456" y="435025"/>
                    <a:pt x="21616" y="421184"/>
                  </a:cubicBezTo>
                  <a:cubicBezTo>
                    <a:pt x="7776" y="407344"/>
                    <a:pt x="0" y="388572"/>
                    <a:pt x="0" y="368999"/>
                  </a:cubicBezTo>
                  <a:lnTo>
                    <a:pt x="0" y="73801"/>
                  </a:lnTo>
                  <a:close/>
                </a:path>
              </a:pathLst>
            </a:custGeom>
            <a:solidFill>
              <a:srgbClr val="0070C0"/>
            </a:solidFill>
          </p:spPr>
          <p:style>
            <a:lnRef idx="2">
              <a:schemeClr val="lt1">
                <a:hueOff val="0"/>
                <a:satOff val="0"/>
                <a:lumOff val="0"/>
                <a:alphaOff val="0"/>
              </a:schemeClr>
            </a:lnRef>
            <a:fillRef idx="1">
              <a:scrgbClr r="0" g="0" b="0"/>
            </a:fillRef>
            <a:effectRef idx="0">
              <a:schemeClr val="accent2">
                <a:hueOff val="2340759"/>
                <a:satOff val="-2919"/>
                <a:lumOff val="686"/>
                <a:alphaOff val="0"/>
              </a:schemeClr>
            </a:effectRef>
            <a:fontRef idx="minor">
              <a:schemeClr val="lt1"/>
            </a:fontRef>
          </p:style>
          <p:txBody>
            <a:bodyPr spcFirstLastPara="0" vert="horz" wrap="square" lIns="182906" tIns="21616" rIns="182906" bIns="21616" numCol="1" spcCol="1270" anchor="ctr" anchorCtr="0">
              <a:noAutofit/>
            </a:bodyPr>
            <a:lstStyle/>
            <a:p>
              <a:pPr defTabSz="666750">
                <a:lnSpc>
                  <a:spcPct val="90000"/>
                </a:lnSpc>
                <a:spcBef>
                  <a:spcPct val="0"/>
                </a:spcBef>
                <a:spcAft>
                  <a:spcPct val="35000"/>
                </a:spcAft>
              </a:pPr>
              <a:r>
                <a:rPr lang="en-US" sz="1500" dirty="0">
                  <a:solidFill>
                    <a:prstClr val="white"/>
                  </a:solidFill>
                </a:rPr>
                <a:t>Cold Climate</a:t>
              </a:r>
            </a:p>
          </p:txBody>
        </p:sp>
        <p:sp>
          <p:nvSpPr>
            <p:cNvPr id="20" name="Freeform 9">
              <a:extLst>
                <a:ext uri="{FF2B5EF4-FFF2-40B4-BE49-F238E27FC236}">
                  <a16:creationId xmlns:a16="http://schemas.microsoft.com/office/drawing/2014/main" id="{73DFC730-F108-D216-13A1-DA0830397DE6}"/>
                </a:ext>
              </a:extLst>
            </p:cNvPr>
            <p:cNvSpPr/>
            <p:nvPr/>
          </p:nvSpPr>
          <p:spPr>
            <a:xfrm>
              <a:off x="1524000" y="4373600"/>
              <a:ext cx="6096000" cy="1086750"/>
            </a:xfrm>
            <a:custGeom>
              <a:avLst/>
              <a:gdLst>
                <a:gd name="connsiteX0" fmla="*/ 0 w 6096000"/>
                <a:gd name="connsiteY0" fmla="*/ 0 h 1086750"/>
                <a:gd name="connsiteX1" fmla="*/ 6096000 w 6096000"/>
                <a:gd name="connsiteY1" fmla="*/ 0 h 1086750"/>
                <a:gd name="connsiteX2" fmla="*/ 6096000 w 6096000"/>
                <a:gd name="connsiteY2" fmla="*/ 1086750 h 1086750"/>
                <a:gd name="connsiteX3" fmla="*/ 0 w 6096000"/>
                <a:gd name="connsiteY3" fmla="*/ 1086750 h 1086750"/>
                <a:gd name="connsiteX4" fmla="*/ 0 w 6096000"/>
                <a:gd name="connsiteY4" fmla="*/ 0 h 108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086750">
                  <a:moveTo>
                    <a:pt x="0" y="0"/>
                  </a:moveTo>
                  <a:lnTo>
                    <a:pt x="6096000" y="0"/>
                  </a:lnTo>
                  <a:lnTo>
                    <a:pt x="6096000" y="1086750"/>
                  </a:lnTo>
                  <a:lnTo>
                    <a:pt x="0" y="1086750"/>
                  </a:lnTo>
                  <a:lnTo>
                    <a:pt x="0" y="0"/>
                  </a:lnTo>
                  <a:close/>
                </a:path>
              </a:pathLst>
            </a:custGeom>
            <a:ln>
              <a:solidFill>
                <a:schemeClr val="accent3">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3117" tIns="312420" rIns="473117" bIns="106680" numCol="1" spcCol="1270" anchor="t" anchorCtr="0">
              <a:noAutofit/>
            </a:bodyPr>
            <a:lstStyle/>
            <a:p>
              <a:pPr marL="114300" lvl="1" indent="-114300" defTabSz="666750">
                <a:lnSpc>
                  <a:spcPct val="90000"/>
                </a:lnSpc>
                <a:spcBef>
                  <a:spcPct val="0"/>
                </a:spcBef>
                <a:spcAft>
                  <a:spcPct val="15000"/>
                </a:spcAft>
                <a:buFontTx/>
                <a:buChar char="••"/>
              </a:pPr>
              <a:r>
                <a:rPr lang="en-US" sz="1500" dirty="0">
                  <a:solidFill>
                    <a:prstClr val="black">
                      <a:hueOff val="0"/>
                      <a:satOff val="0"/>
                      <a:lumOff val="0"/>
                      <a:alphaOff val="0"/>
                    </a:prstClr>
                  </a:solidFill>
                </a:rPr>
                <a:t>Lower overall potential for energy savings</a:t>
              </a:r>
            </a:p>
            <a:p>
              <a:pPr marL="114300" lvl="1" indent="-114300" defTabSz="666750">
                <a:lnSpc>
                  <a:spcPct val="90000"/>
                </a:lnSpc>
                <a:spcBef>
                  <a:spcPct val="0"/>
                </a:spcBef>
                <a:spcAft>
                  <a:spcPct val="15000"/>
                </a:spcAft>
                <a:buFontTx/>
                <a:buChar char="••"/>
              </a:pPr>
              <a:r>
                <a:rPr lang="en-US" sz="1500" dirty="0">
                  <a:solidFill>
                    <a:prstClr val="black">
                      <a:hueOff val="0"/>
                      <a:satOff val="0"/>
                      <a:lumOff val="0"/>
                      <a:alphaOff val="0"/>
                    </a:prstClr>
                  </a:solidFill>
                </a:rPr>
                <a:t>Good insulation and thermal mass in the envelope will level out temperature spikes outside and minimize the HVAC load inside</a:t>
              </a:r>
            </a:p>
          </p:txBody>
        </p:sp>
        <p:sp>
          <p:nvSpPr>
            <p:cNvPr id="21" name="Freeform 10">
              <a:extLst>
                <a:ext uri="{FF2B5EF4-FFF2-40B4-BE49-F238E27FC236}">
                  <a16:creationId xmlns:a16="http://schemas.microsoft.com/office/drawing/2014/main" id="{4FB0F610-E643-1554-E8FD-3707294BAA7D}"/>
                </a:ext>
              </a:extLst>
            </p:cNvPr>
            <p:cNvSpPr/>
            <p:nvPr/>
          </p:nvSpPr>
          <p:spPr>
            <a:xfrm>
              <a:off x="1828800" y="4152200"/>
              <a:ext cx="4267200" cy="442800"/>
            </a:xfrm>
            <a:custGeom>
              <a:avLst/>
              <a:gdLst>
                <a:gd name="connsiteX0" fmla="*/ 0 w 4267200"/>
                <a:gd name="connsiteY0" fmla="*/ 73801 h 442800"/>
                <a:gd name="connsiteX1" fmla="*/ 21616 w 4267200"/>
                <a:gd name="connsiteY1" fmla="*/ 21616 h 442800"/>
                <a:gd name="connsiteX2" fmla="*/ 73801 w 4267200"/>
                <a:gd name="connsiteY2" fmla="*/ 0 h 442800"/>
                <a:gd name="connsiteX3" fmla="*/ 4193399 w 4267200"/>
                <a:gd name="connsiteY3" fmla="*/ 0 h 442800"/>
                <a:gd name="connsiteX4" fmla="*/ 4245584 w 4267200"/>
                <a:gd name="connsiteY4" fmla="*/ 21616 h 442800"/>
                <a:gd name="connsiteX5" fmla="*/ 4267200 w 4267200"/>
                <a:gd name="connsiteY5" fmla="*/ 73801 h 442800"/>
                <a:gd name="connsiteX6" fmla="*/ 4267200 w 4267200"/>
                <a:gd name="connsiteY6" fmla="*/ 368999 h 442800"/>
                <a:gd name="connsiteX7" fmla="*/ 4245584 w 4267200"/>
                <a:gd name="connsiteY7" fmla="*/ 421184 h 442800"/>
                <a:gd name="connsiteX8" fmla="*/ 4193399 w 4267200"/>
                <a:gd name="connsiteY8" fmla="*/ 442800 h 442800"/>
                <a:gd name="connsiteX9" fmla="*/ 73801 w 4267200"/>
                <a:gd name="connsiteY9" fmla="*/ 442800 h 442800"/>
                <a:gd name="connsiteX10" fmla="*/ 21616 w 4267200"/>
                <a:gd name="connsiteY10" fmla="*/ 421184 h 442800"/>
                <a:gd name="connsiteX11" fmla="*/ 0 w 4267200"/>
                <a:gd name="connsiteY11" fmla="*/ 368999 h 442800"/>
                <a:gd name="connsiteX12" fmla="*/ 0 w 4267200"/>
                <a:gd name="connsiteY12"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0" h="442800">
                  <a:moveTo>
                    <a:pt x="0" y="73801"/>
                  </a:moveTo>
                  <a:cubicBezTo>
                    <a:pt x="0" y="54228"/>
                    <a:pt x="7775" y="35456"/>
                    <a:pt x="21616" y="21616"/>
                  </a:cubicBezTo>
                  <a:cubicBezTo>
                    <a:pt x="35456" y="7776"/>
                    <a:pt x="54228" y="0"/>
                    <a:pt x="73801" y="0"/>
                  </a:cubicBezTo>
                  <a:lnTo>
                    <a:pt x="4193399" y="0"/>
                  </a:lnTo>
                  <a:cubicBezTo>
                    <a:pt x="4212972" y="0"/>
                    <a:pt x="4231744" y="7775"/>
                    <a:pt x="4245584" y="21616"/>
                  </a:cubicBezTo>
                  <a:cubicBezTo>
                    <a:pt x="4259424" y="35456"/>
                    <a:pt x="4267200" y="54228"/>
                    <a:pt x="4267200" y="73801"/>
                  </a:cubicBezTo>
                  <a:lnTo>
                    <a:pt x="4267200" y="368999"/>
                  </a:lnTo>
                  <a:cubicBezTo>
                    <a:pt x="4267200" y="388572"/>
                    <a:pt x="4259425" y="407344"/>
                    <a:pt x="4245584" y="421184"/>
                  </a:cubicBezTo>
                  <a:cubicBezTo>
                    <a:pt x="4231744" y="435024"/>
                    <a:pt x="4212972" y="442800"/>
                    <a:pt x="4193399" y="442800"/>
                  </a:cubicBezTo>
                  <a:lnTo>
                    <a:pt x="73801" y="442800"/>
                  </a:lnTo>
                  <a:cubicBezTo>
                    <a:pt x="54228" y="442800"/>
                    <a:pt x="35456" y="435025"/>
                    <a:pt x="21616" y="421184"/>
                  </a:cubicBezTo>
                  <a:cubicBezTo>
                    <a:pt x="7776" y="407344"/>
                    <a:pt x="0" y="388572"/>
                    <a:pt x="0" y="368999"/>
                  </a:cubicBezTo>
                  <a:lnTo>
                    <a:pt x="0" y="73801"/>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2">
                <a:hueOff val="4681519"/>
                <a:satOff val="-5839"/>
                <a:lumOff val="1373"/>
                <a:alphaOff val="0"/>
              </a:schemeClr>
            </a:effectRef>
            <a:fontRef idx="minor">
              <a:schemeClr val="lt1"/>
            </a:fontRef>
          </p:style>
          <p:txBody>
            <a:bodyPr spcFirstLastPara="0" vert="horz" wrap="square" lIns="182906" tIns="21616" rIns="182906" bIns="21616" numCol="1" spcCol="1270" anchor="ctr" anchorCtr="0">
              <a:noAutofit/>
            </a:bodyPr>
            <a:lstStyle/>
            <a:p>
              <a:pPr defTabSz="666750">
                <a:lnSpc>
                  <a:spcPct val="90000"/>
                </a:lnSpc>
                <a:spcBef>
                  <a:spcPct val="0"/>
                </a:spcBef>
                <a:spcAft>
                  <a:spcPct val="35000"/>
                </a:spcAft>
              </a:pPr>
              <a:r>
                <a:rPr lang="en-US" sz="1500" dirty="0">
                  <a:solidFill>
                    <a:prstClr val="white"/>
                  </a:solidFill>
                </a:rPr>
                <a:t>Hot/Humid Climate </a:t>
              </a:r>
            </a:p>
          </p:txBody>
        </p:sp>
      </p:grpSp>
    </p:spTree>
    <p:extLst>
      <p:ext uri="{BB962C8B-B14F-4D97-AF65-F5344CB8AC3E}">
        <p14:creationId xmlns:p14="http://schemas.microsoft.com/office/powerpoint/2010/main" val="1489899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AE3C-80D2-CE26-F138-7633435E6834}"/>
              </a:ext>
            </a:extLst>
          </p:cNvPr>
          <p:cNvSpPr>
            <a:spLocks noGrp="1"/>
          </p:cNvSpPr>
          <p:nvPr>
            <p:ph type="title"/>
          </p:nvPr>
        </p:nvSpPr>
        <p:spPr/>
        <p:txBody>
          <a:bodyPr/>
          <a:lstStyle/>
          <a:p>
            <a:r>
              <a:rPr lang="en-US" dirty="0"/>
              <a:t>Other factors </a:t>
            </a:r>
          </a:p>
        </p:txBody>
      </p:sp>
      <p:sp>
        <p:nvSpPr>
          <p:cNvPr id="3" name="Text Placeholder 2">
            <a:extLst>
              <a:ext uri="{FF2B5EF4-FFF2-40B4-BE49-F238E27FC236}">
                <a16:creationId xmlns:a16="http://schemas.microsoft.com/office/drawing/2014/main" id="{8DFA49F9-EBEC-FF3C-92AC-8467610D8D61}"/>
              </a:ext>
            </a:extLst>
          </p:cNvPr>
          <p:cNvSpPr>
            <a:spLocks noGrp="1"/>
          </p:cNvSpPr>
          <p:nvPr>
            <p:ph type="body" idx="1"/>
          </p:nvPr>
        </p:nvSpPr>
        <p:spPr>
          <a:xfrm>
            <a:off x="457200" y="2167996"/>
            <a:ext cx="3813586" cy="2597641"/>
          </a:xfrm>
        </p:spPr>
        <p:txBody>
          <a:bodyPr/>
          <a:lstStyle/>
          <a:p>
            <a:r>
              <a:rPr lang="en-US" sz="2000" dirty="0"/>
              <a:t>Acoustics	</a:t>
            </a:r>
          </a:p>
          <a:p>
            <a:r>
              <a:rPr lang="en-US" sz="2000" dirty="0"/>
              <a:t>Daylighting</a:t>
            </a:r>
          </a:p>
          <a:p>
            <a:r>
              <a:rPr lang="en-US" sz="2000" dirty="0"/>
              <a:t>Air Quality</a:t>
            </a:r>
          </a:p>
          <a:p>
            <a:r>
              <a:rPr lang="en-US" sz="2000" dirty="0"/>
              <a:t>Heat island effect</a:t>
            </a:r>
          </a:p>
          <a:p>
            <a:r>
              <a:rPr lang="en-US" sz="2000" dirty="0"/>
              <a:t>Aesthetics</a:t>
            </a:r>
          </a:p>
        </p:txBody>
      </p:sp>
      <p:pic>
        <p:nvPicPr>
          <p:cNvPr id="5122" name="Picture 2" descr="The 10 best concrete buildings | Architecture | The Guardian">
            <a:extLst>
              <a:ext uri="{FF2B5EF4-FFF2-40B4-BE49-F238E27FC236}">
                <a16:creationId xmlns:a16="http://schemas.microsoft.com/office/drawing/2014/main" id="{DD9F59FC-BBC9-BF9A-158C-1AF48A90B68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70786" y="1420007"/>
            <a:ext cx="3379246" cy="33792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229740-EA0C-043D-F4E0-9AF85524499F}"/>
              </a:ext>
            </a:extLst>
          </p:cNvPr>
          <p:cNvSpPr txBox="1"/>
          <p:nvPr/>
        </p:nvSpPr>
        <p:spPr>
          <a:xfrm>
            <a:off x="5474436" y="4799253"/>
            <a:ext cx="2175596" cy="307777"/>
          </a:xfrm>
          <a:prstGeom prst="rect">
            <a:avLst/>
          </a:prstGeom>
          <a:noFill/>
        </p:spPr>
        <p:txBody>
          <a:bodyPr wrap="none" rtlCol="0">
            <a:spAutoFit/>
          </a:bodyPr>
          <a:lstStyle/>
          <a:p>
            <a:r>
              <a:rPr lang="en-US" dirty="0"/>
              <a:t>Pantheon, circa 126 A.D.</a:t>
            </a:r>
          </a:p>
        </p:txBody>
      </p:sp>
    </p:spTree>
    <p:extLst>
      <p:ext uri="{BB962C8B-B14F-4D97-AF65-F5344CB8AC3E}">
        <p14:creationId xmlns:p14="http://schemas.microsoft.com/office/powerpoint/2010/main" val="4290079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42A6-E93D-411A-CDAA-D4B0AB5F4F79}"/>
              </a:ext>
            </a:extLst>
          </p:cNvPr>
          <p:cNvSpPr>
            <a:spLocks noGrp="1"/>
          </p:cNvSpPr>
          <p:nvPr>
            <p:ph type="title"/>
          </p:nvPr>
        </p:nvSpPr>
        <p:spPr/>
        <p:txBody>
          <a:bodyPr/>
          <a:lstStyle/>
          <a:p>
            <a:r>
              <a:rPr lang="en-US" dirty="0"/>
              <a:t>Acoustics</a:t>
            </a:r>
          </a:p>
        </p:txBody>
      </p:sp>
      <p:sp>
        <p:nvSpPr>
          <p:cNvPr id="3" name="Text Placeholder 2">
            <a:extLst>
              <a:ext uri="{FF2B5EF4-FFF2-40B4-BE49-F238E27FC236}">
                <a16:creationId xmlns:a16="http://schemas.microsoft.com/office/drawing/2014/main" id="{2DAD3535-1A37-292C-28DE-033F4BEA133F}"/>
              </a:ext>
            </a:extLst>
          </p:cNvPr>
          <p:cNvSpPr>
            <a:spLocks noGrp="1"/>
          </p:cNvSpPr>
          <p:nvPr>
            <p:ph type="body" idx="1"/>
          </p:nvPr>
        </p:nvSpPr>
        <p:spPr>
          <a:xfrm>
            <a:off x="457200" y="1664550"/>
            <a:ext cx="6373906" cy="2866582"/>
          </a:xfrm>
        </p:spPr>
        <p:txBody>
          <a:bodyPr/>
          <a:lstStyle/>
          <a:p>
            <a:r>
              <a:rPr lang="en-US" sz="2000" dirty="0"/>
              <a:t>Sound quality</a:t>
            </a:r>
          </a:p>
          <a:p>
            <a:r>
              <a:rPr lang="en-US" sz="2000" dirty="0"/>
              <a:t>Noise reduction</a:t>
            </a:r>
          </a:p>
          <a:p>
            <a:pPr lvl="1"/>
            <a:r>
              <a:rPr lang="en-US" sz="2000" dirty="0"/>
              <a:t>Transmitted noise</a:t>
            </a:r>
          </a:p>
          <a:p>
            <a:pPr lvl="2"/>
            <a:r>
              <a:rPr lang="en-US" sz="2000" dirty="0"/>
              <a:t>Use high mass materials</a:t>
            </a:r>
          </a:p>
          <a:p>
            <a:pPr lvl="1"/>
            <a:r>
              <a:rPr lang="en-US" sz="2000" dirty="0"/>
              <a:t>Reflected noise</a:t>
            </a:r>
          </a:p>
          <a:p>
            <a:pPr lvl="2"/>
            <a:r>
              <a:rPr lang="en-US" sz="2000" dirty="0"/>
              <a:t>Use absorbing, textured materials</a:t>
            </a:r>
          </a:p>
        </p:txBody>
      </p:sp>
      <p:pic>
        <p:nvPicPr>
          <p:cNvPr id="6146" name="Picture 2" descr="Ashlar Stone Pattern schematic diagram">
            <a:extLst>
              <a:ext uri="{FF2B5EF4-FFF2-40B4-BE49-F238E27FC236}">
                <a16:creationId xmlns:a16="http://schemas.microsoft.com/office/drawing/2014/main" id="{A536C717-C5E3-489B-2A86-6F3646F61B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64792" y="757350"/>
            <a:ext cx="4532627" cy="181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8C7D37-3000-8B9E-464C-3FD4BFE8ADF5}"/>
              </a:ext>
            </a:extLst>
          </p:cNvPr>
          <p:cNvSpPr txBox="1"/>
          <p:nvPr/>
        </p:nvSpPr>
        <p:spPr>
          <a:xfrm>
            <a:off x="8281079" y="2263973"/>
            <a:ext cx="811441" cy="307777"/>
          </a:xfrm>
          <a:prstGeom prst="rect">
            <a:avLst/>
          </a:prstGeom>
          <a:noFill/>
        </p:spPr>
        <p:txBody>
          <a:bodyPr wrap="none" rtlCol="0">
            <a:spAutoFit/>
          </a:bodyPr>
          <a:lstStyle/>
          <a:p>
            <a:r>
              <a:rPr lang="en-US" dirty="0">
                <a:solidFill>
                  <a:schemeClr val="bg1"/>
                </a:solidFill>
              </a:rPr>
              <a:t>MnDOT</a:t>
            </a:r>
          </a:p>
        </p:txBody>
      </p:sp>
    </p:spTree>
    <p:extLst>
      <p:ext uri="{BB962C8B-B14F-4D97-AF65-F5344CB8AC3E}">
        <p14:creationId xmlns:p14="http://schemas.microsoft.com/office/powerpoint/2010/main" val="894455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FCDC-2363-5ABA-2CF8-B88ADF9DAF54}"/>
              </a:ext>
            </a:extLst>
          </p:cNvPr>
          <p:cNvSpPr>
            <a:spLocks noGrp="1"/>
          </p:cNvSpPr>
          <p:nvPr>
            <p:ph type="title"/>
          </p:nvPr>
        </p:nvSpPr>
        <p:spPr>
          <a:xfrm>
            <a:off x="457200" y="-100"/>
            <a:ext cx="5486400" cy="2302236"/>
          </a:xfrm>
        </p:spPr>
        <p:txBody>
          <a:bodyPr/>
          <a:lstStyle/>
          <a:p>
            <a:r>
              <a:rPr lang="en-US" dirty="0"/>
              <a:t>Daylighting (Interior)</a:t>
            </a:r>
            <a:br>
              <a:rPr lang="en-US" dirty="0"/>
            </a:br>
            <a:r>
              <a:rPr lang="en-US" dirty="0"/>
              <a:t>Heat Island (Exterior)</a:t>
            </a:r>
          </a:p>
        </p:txBody>
      </p:sp>
      <p:pic>
        <p:nvPicPr>
          <p:cNvPr id="6" name="Picture 5" descr="lsbe5.JPG">
            <a:extLst>
              <a:ext uri="{FF2B5EF4-FFF2-40B4-BE49-F238E27FC236}">
                <a16:creationId xmlns:a16="http://schemas.microsoft.com/office/drawing/2014/main" id="{A0AE2BA1-7E6B-8B43-1070-8708FE5C4B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4837596" y="862123"/>
            <a:ext cx="5170365" cy="3442445"/>
          </a:xfrm>
          <a:prstGeom prst="rect">
            <a:avLst/>
          </a:prstGeom>
        </p:spPr>
      </p:pic>
      <p:pic>
        <p:nvPicPr>
          <p:cNvPr id="7170" name="Picture 2" descr="Concrete Parking Lot Contractor | Concrete Construction of Houston">
            <a:extLst>
              <a:ext uri="{FF2B5EF4-FFF2-40B4-BE49-F238E27FC236}">
                <a16:creationId xmlns:a16="http://schemas.microsoft.com/office/drawing/2014/main" id="{EE0A0174-BAC6-5D54-89AB-99682059DC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038126"/>
            <a:ext cx="4658061" cy="310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446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06C4C-DE89-A375-B823-346FE2AB2DB3}"/>
              </a:ext>
            </a:extLst>
          </p:cNvPr>
          <p:cNvSpPr>
            <a:spLocks noGrp="1"/>
          </p:cNvSpPr>
          <p:nvPr>
            <p:ph type="title"/>
          </p:nvPr>
        </p:nvSpPr>
        <p:spPr>
          <a:xfrm>
            <a:off x="457200" y="-99"/>
            <a:ext cx="7966038" cy="656316"/>
          </a:xfrm>
        </p:spPr>
        <p:txBody>
          <a:bodyPr/>
          <a:lstStyle/>
          <a:p>
            <a:r>
              <a:rPr lang="en-US" dirty="0">
                <a:solidFill>
                  <a:schemeClr val="bg1"/>
                </a:solidFill>
              </a:rPr>
              <a:t>Air Quality &amp; Natural Finishes</a:t>
            </a:r>
          </a:p>
        </p:txBody>
      </p:sp>
      <p:pic>
        <p:nvPicPr>
          <p:cNvPr id="6" name="Picture 2">
            <a:extLst>
              <a:ext uri="{FF2B5EF4-FFF2-40B4-BE49-F238E27FC236}">
                <a16:creationId xmlns:a16="http://schemas.microsoft.com/office/drawing/2014/main" id="{EAAA2290-12C8-620B-6918-EC4CAB2941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0369" y="770964"/>
            <a:ext cx="3653005" cy="2743200"/>
          </a:xfrm>
          <a:prstGeom prst="rect">
            <a:avLst/>
          </a:prstGeom>
          <a:noFill/>
          <a:ln w="9525">
            <a:noFill/>
            <a:miter lim="800000"/>
            <a:headEnd/>
            <a:tailEnd/>
          </a:ln>
        </p:spPr>
      </p:pic>
      <p:pic>
        <p:nvPicPr>
          <p:cNvPr id="7" name="Picture 8">
            <a:extLst>
              <a:ext uri="{FF2B5EF4-FFF2-40B4-BE49-F238E27FC236}">
                <a16:creationId xmlns:a16="http://schemas.microsoft.com/office/drawing/2014/main" id="{344ADF54-0E21-DD9F-7FCB-D7482BFAD478}"/>
              </a:ext>
            </a:extLst>
          </p:cNvPr>
          <p:cNvPicPr>
            <a:picLocks noChangeAspect="1" noChangeArrowheads="1"/>
          </p:cNvPicPr>
          <p:nvPr/>
        </p:nvPicPr>
        <p:blipFill>
          <a:blip r:embed="rId3" cstate="screen"/>
          <a:srcRect/>
          <a:stretch>
            <a:fillRect/>
          </a:stretch>
        </p:blipFill>
        <p:spPr bwMode="auto">
          <a:xfrm>
            <a:off x="96819" y="1687157"/>
            <a:ext cx="2555488" cy="3352800"/>
          </a:xfrm>
          <a:prstGeom prst="rect">
            <a:avLst/>
          </a:prstGeom>
          <a:noFill/>
          <a:ln w="9525">
            <a:noFill/>
            <a:miter lim="800000"/>
            <a:headEnd/>
            <a:tailEnd/>
          </a:ln>
        </p:spPr>
      </p:pic>
      <p:pic>
        <p:nvPicPr>
          <p:cNvPr id="8" name="Picture 3">
            <a:extLst>
              <a:ext uri="{FF2B5EF4-FFF2-40B4-BE49-F238E27FC236}">
                <a16:creationId xmlns:a16="http://schemas.microsoft.com/office/drawing/2014/main" id="{2EEBCA26-DBAA-E6D4-A64C-E4010350EA73}"/>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83219" y="2571750"/>
            <a:ext cx="3463962" cy="2468207"/>
          </a:xfrm>
          <a:prstGeom prst="rect">
            <a:avLst/>
          </a:prstGeom>
          <a:noFill/>
          <a:ln w="9525">
            <a:noFill/>
            <a:miter lim="800000"/>
            <a:headEnd/>
            <a:tailEnd/>
          </a:ln>
        </p:spPr>
      </p:pic>
    </p:spTree>
    <p:extLst>
      <p:ext uri="{BB962C8B-B14F-4D97-AF65-F5344CB8AC3E}">
        <p14:creationId xmlns:p14="http://schemas.microsoft.com/office/powerpoint/2010/main" val="293955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4F9B-B6EE-F478-0C17-5A8AA83DE414}"/>
              </a:ext>
            </a:extLst>
          </p:cNvPr>
          <p:cNvSpPr>
            <a:spLocks noGrp="1"/>
          </p:cNvSpPr>
          <p:nvPr>
            <p:ph type="title"/>
          </p:nvPr>
        </p:nvSpPr>
        <p:spPr>
          <a:xfrm>
            <a:off x="457199" y="-100"/>
            <a:ext cx="5986631" cy="1215714"/>
          </a:xfrm>
        </p:spPr>
        <p:txBody>
          <a:bodyPr/>
          <a:lstStyle/>
          <a:p>
            <a:r>
              <a:rPr lang="en-US" dirty="0"/>
              <a:t>What is on the way?</a:t>
            </a:r>
          </a:p>
        </p:txBody>
      </p:sp>
      <p:sp>
        <p:nvSpPr>
          <p:cNvPr id="7" name="Text Placeholder 6">
            <a:extLst>
              <a:ext uri="{FF2B5EF4-FFF2-40B4-BE49-F238E27FC236}">
                <a16:creationId xmlns:a16="http://schemas.microsoft.com/office/drawing/2014/main" id="{EC31D3A0-4E32-215C-AF6A-FDE20376EE4C}"/>
              </a:ext>
            </a:extLst>
          </p:cNvPr>
          <p:cNvSpPr>
            <a:spLocks noGrp="1"/>
          </p:cNvSpPr>
          <p:nvPr>
            <p:ph type="body" idx="1"/>
          </p:nvPr>
        </p:nvSpPr>
        <p:spPr>
          <a:xfrm>
            <a:off x="457200" y="2383150"/>
            <a:ext cx="5986630" cy="2672944"/>
          </a:xfrm>
        </p:spPr>
        <p:txBody>
          <a:bodyPr/>
          <a:lstStyle/>
          <a:p>
            <a:r>
              <a:rPr lang="en-US" sz="1800" dirty="0"/>
              <a:t>Legislation with Global Warming Potential limits tracking to zero with time</a:t>
            </a:r>
          </a:p>
          <a:p>
            <a:r>
              <a:rPr lang="en-US" sz="1800" dirty="0"/>
              <a:t>Large scale implementation of current sustainable practices</a:t>
            </a:r>
          </a:p>
          <a:p>
            <a:r>
              <a:rPr lang="en-US" sz="1800" dirty="0"/>
              <a:t>Owners targeting carbon neutrality goals</a:t>
            </a:r>
          </a:p>
          <a:p>
            <a:r>
              <a:rPr lang="en-US" sz="1800" dirty="0"/>
              <a:t>Significant innovations in materials and processes</a:t>
            </a:r>
          </a:p>
          <a:p>
            <a:endParaRPr lang="en-US" sz="1800" dirty="0"/>
          </a:p>
        </p:txBody>
      </p:sp>
      <p:pic>
        <p:nvPicPr>
          <p:cNvPr id="9" name="Picture 8">
            <a:extLst>
              <a:ext uri="{FF2B5EF4-FFF2-40B4-BE49-F238E27FC236}">
                <a16:creationId xmlns:a16="http://schemas.microsoft.com/office/drawing/2014/main" id="{DE2086A1-2E0A-18A3-B359-705FD3B79B38}"/>
              </a:ext>
            </a:extLst>
          </p:cNvPr>
          <p:cNvPicPr>
            <a:picLocks noChangeAspect="1"/>
          </p:cNvPicPr>
          <p:nvPr/>
        </p:nvPicPr>
        <p:blipFill rotWithShape="1">
          <a:blip r:embed="rId2"/>
          <a:srcRect l="21953" t="15679" r="15365" b="14425"/>
          <a:stretch/>
        </p:blipFill>
        <p:spPr>
          <a:xfrm>
            <a:off x="7358743" y="2840870"/>
            <a:ext cx="1234184" cy="1215654"/>
          </a:xfrm>
          <a:prstGeom prst="rect">
            <a:avLst/>
          </a:prstGeom>
        </p:spPr>
      </p:pic>
      <p:pic>
        <p:nvPicPr>
          <p:cNvPr id="8196" name="Picture 4" descr="turn left or right or go straight sign, turn left or right signal, traffic  sign vector Stock Vector | Adobe Stock">
            <a:extLst>
              <a:ext uri="{FF2B5EF4-FFF2-40B4-BE49-F238E27FC236}">
                <a16:creationId xmlns:a16="http://schemas.microsoft.com/office/drawing/2014/main" id="{60F069C0-AEA1-53AE-19C2-06E862FD8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235" y="988551"/>
            <a:ext cx="1583199" cy="158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55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7" name="Rectangle 6">
            <a:extLst>
              <a:ext uri="{FF2B5EF4-FFF2-40B4-BE49-F238E27FC236}">
                <a16:creationId xmlns:a16="http://schemas.microsoft.com/office/drawing/2014/main" id="{28C44359-BEA3-3506-3846-352FD1AAA517}"/>
              </a:ext>
            </a:extLst>
          </p:cNvPr>
          <p:cNvSpPr/>
          <p:nvPr/>
        </p:nvSpPr>
        <p:spPr>
          <a:xfrm>
            <a:off x="0" y="560832"/>
            <a:ext cx="9144000" cy="1728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8" name="Google Shape;208;p21"/>
          <p:cNvSpPr txBox="1">
            <a:spLocks noGrp="1"/>
          </p:cNvSpPr>
          <p:nvPr>
            <p:ph type="title"/>
          </p:nvPr>
        </p:nvSpPr>
        <p:spPr>
          <a:xfrm>
            <a:off x="277488" y="-621940"/>
            <a:ext cx="75487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Presentation Overview</a:t>
            </a:r>
            <a:endParaRPr/>
          </a:p>
        </p:txBody>
      </p:sp>
      <p:sp>
        <p:nvSpPr>
          <p:cNvPr id="17" name="Google Shape;209;p21">
            <a:extLst>
              <a:ext uri="{FF2B5EF4-FFF2-40B4-BE49-F238E27FC236}">
                <a16:creationId xmlns:a16="http://schemas.microsoft.com/office/drawing/2014/main" id="{4E7F7747-4D8B-43D7-843D-A1070E73525A}"/>
              </a:ext>
            </a:extLst>
          </p:cNvPr>
          <p:cNvSpPr txBox="1">
            <a:spLocks/>
          </p:cNvSpPr>
          <p:nvPr/>
        </p:nvSpPr>
        <p:spPr>
          <a:xfrm>
            <a:off x="873433" y="1425006"/>
            <a:ext cx="7397134" cy="29459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pPr marL="0" indent="0">
              <a:spcBef>
                <a:spcPts val="0"/>
              </a:spcBef>
              <a:buClr>
                <a:srgbClr val="A6D683"/>
              </a:buClr>
              <a:buNone/>
              <a:defRPr/>
            </a:pPr>
            <a:r>
              <a:rPr lang="en-US" sz="1800" dirty="0">
                <a:solidFill>
                  <a:srgbClr val="232333"/>
                </a:solidFill>
                <a:effectLst/>
                <a:latin typeface="Lato" panose="020F0502020204030203" pitchFamily="34" charset="0"/>
                <a:ea typeface="Times New Roman" panose="02020603050405020304" pitchFamily="18" charset="0"/>
                <a:cs typeface="Times New Roman" panose="02020603050405020304" pitchFamily="18" charset="0"/>
              </a:rPr>
              <a:t>Green concrete, carbon neutral concrete, sustainable design… so many terms and so much to learn about how to make it happen.</a:t>
            </a:r>
          </a:p>
          <a:p>
            <a:pPr marL="0" indent="0">
              <a:spcBef>
                <a:spcPts val="0"/>
              </a:spcBef>
              <a:buClr>
                <a:srgbClr val="A6D683"/>
              </a:buClr>
              <a:buNone/>
              <a:defRPr/>
            </a:pPr>
            <a:endParaRPr lang="en-US" sz="1800" dirty="0">
              <a:solidFill>
                <a:srgbClr val="232333"/>
              </a:solidFill>
              <a:latin typeface="Lato" panose="020F0502020204030203" pitchFamily="34" charset="0"/>
              <a:ea typeface="Times New Roman" panose="02020603050405020304" pitchFamily="18" charset="0"/>
              <a:cs typeface="Times New Roman" panose="02020603050405020304" pitchFamily="18" charset="0"/>
            </a:endParaRPr>
          </a:p>
          <a:p>
            <a:pPr marL="0" indent="0">
              <a:spcBef>
                <a:spcPts val="0"/>
              </a:spcBef>
              <a:buClr>
                <a:srgbClr val="A6D683"/>
              </a:buClr>
              <a:buNone/>
              <a:defRPr/>
            </a:pPr>
            <a:r>
              <a:rPr lang="en-US" sz="1800" dirty="0">
                <a:solidFill>
                  <a:srgbClr val="232333"/>
                </a:solidFill>
                <a:effectLst/>
                <a:latin typeface="Lato" panose="020F0502020204030203" pitchFamily="34" charset="0"/>
                <a:ea typeface="Times New Roman" panose="02020603050405020304" pitchFamily="18" charset="0"/>
                <a:cs typeface="Times New Roman" panose="02020603050405020304" pitchFamily="18" charset="0"/>
              </a:rPr>
              <a:t>Join Andrea Schokker, NEU Technical Consultant and Board Advisor, to get an overview of sustainable concrete basics from material choice to design. We’ll also explore what to do now and what we expect for the future.</a:t>
            </a:r>
            <a:endParaRPr kumimoji="0" lang="en-US" sz="1400" b="0" i="0" u="none" strike="noStrike" kern="0" cap="none" spc="0" normalizeH="0" baseline="0" noProof="0" dirty="0">
              <a:ln>
                <a:noFill/>
              </a:ln>
              <a:solidFill>
                <a:srgbClr val="00001A"/>
              </a:solidFill>
              <a:effectLst/>
              <a:uLnTx/>
              <a:uFillTx/>
              <a:latin typeface="Chivo"/>
              <a:sym typeface="Chivo"/>
            </a:endParaRPr>
          </a:p>
        </p:txBody>
      </p:sp>
    </p:spTree>
    <p:extLst>
      <p:ext uri="{BB962C8B-B14F-4D97-AF65-F5344CB8AC3E}">
        <p14:creationId xmlns:p14="http://schemas.microsoft.com/office/powerpoint/2010/main" val="952307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5"/>
          <p:cNvSpPr txBox="1">
            <a:spLocks noGrp="1"/>
          </p:cNvSpPr>
          <p:nvPr>
            <p:ph type="ctrTitle"/>
          </p:nvPr>
        </p:nvSpPr>
        <p:spPr>
          <a:xfrm>
            <a:off x="241300" y="223837"/>
            <a:ext cx="5486400" cy="701749"/>
          </a:xfrm>
        </p:spPr>
        <p:txBody>
          <a:bodyPr spcFirstLastPara="1" wrap="square" lIns="0" tIns="0" rIns="0" bIns="0" anchor="b" anchorCtr="0">
            <a:normAutofit/>
          </a:bodyPr>
          <a:lstStyle/>
          <a:p>
            <a:pPr marL="0" lvl="0" indent="0" rtl="0">
              <a:spcBef>
                <a:spcPts val="0"/>
              </a:spcBef>
              <a:spcAft>
                <a:spcPts val="0"/>
              </a:spcAft>
              <a:buNone/>
            </a:pPr>
            <a:r>
              <a:rPr lang="en-US"/>
              <a:t>Thank you!</a:t>
            </a:r>
          </a:p>
        </p:txBody>
      </p:sp>
      <p:sp>
        <p:nvSpPr>
          <p:cNvPr id="391" name="Google Shape;391;p35"/>
          <p:cNvSpPr txBox="1">
            <a:spLocks noGrp="1"/>
          </p:cNvSpPr>
          <p:nvPr>
            <p:ph type="subTitle" idx="1"/>
          </p:nvPr>
        </p:nvSpPr>
        <p:spPr>
          <a:xfrm>
            <a:off x="971506" y="1932886"/>
            <a:ext cx="7684165" cy="2685536"/>
          </a:xfrm>
        </p:spPr>
        <p:txBody>
          <a:bodyPr spcFirstLastPara="1" wrap="square" lIns="0" tIns="0" rIns="0" bIns="0" anchor="t" anchorCtr="0">
            <a:normAutofit/>
          </a:bodyPr>
          <a:lstStyle/>
          <a:p>
            <a:pPr marL="101600" lvl="0" indent="0">
              <a:spcBef>
                <a:spcPts val="1800"/>
              </a:spcBef>
              <a:spcAft>
                <a:spcPts val="1800"/>
              </a:spcAft>
              <a:buSzPts val="2000"/>
            </a:pPr>
            <a:r>
              <a:rPr lang="en-US" sz="2000"/>
              <a:t>NEU: An ACI Center of Excellence for Carbon Neutral Concrete</a:t>
            </a:r>
          </a:p>
          <a:p>
            <a:pPr marL="101600" lvl="0" indent="0">
              <a:spcBef>
                <a:spcPts val="1800"/>
              </a:spcBef>
              <a:spcAft>
                <a:spcPts val="1800"/>
              </a:spcAft>
              <a:buSzPts val="2000"/>
            </a:pPr>
            <a:r>
              <a:rPr lang="en-US" sz="2000"/>
              <a:t>@NEUCarbonNeutralConcrete</a:t>
            </a:r>
          </a:p>
          <a:p>
            <a:pPr marL="101600" lvl="0" indent="0">
              <a:spcBef>
                <a:spcPts val="1800"/>
              </a:spcBef>
              <a:spcAft>
                <a:spcPts val="1800"/>
              </a:spcAft>
              <a:buSzPts val="2000"/>
            </a:pPr>
            <a:r>
              <a:rPr lang="en-US" sz="2000"/>
              <a:t>@</a:t>
            </a:r>
            <a:r>
              <a:rPr lang="en-US" sz="2000" err="1"/>
              <a:t>NEUconcrete</a:t>
            </a:r>
            <a:endParaRPr lang="en-US" sz="2000" b="1"/>
          </a:p>
        </p:txBody>
      </p:sp>
      <p:pic>
        <p:nvPicPr>
          <p:cNvPr id="4" name="Picture 3">
            <a:extLst>
              <a:ext uri="{FF2B5EF4-FFF2-40B4-BE49-F238E27FC236}">
                <a16:creationId xmlns:a16="http://schemas.microsoft.com/office/drawing/2014/main" id="{95BDFDEC-CEEF-C4D6-147D-FA723C26F2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8329" y="2956408"/>
            <a:ext cx="426024" cy="435492"/>
          </a:xfrm>
          <a:prstGeom prst="rect">
            <a:avLst/>
          </a:prstGeom>
        </p:spPr>
      </p:pic>
      <p:pic>
        <p:nvPicPr>
          <p:cNvPr id="6" name="Picture 5" descr="Icon&#10;&#10;Description automatically generated">
            <a:extLst>
              <a:ext uri="{FF2B5EF4-FFF2-40B4-BE49-F238E27FC236}">
                <a16:creationId xmlns:a16="http://schemas.microsoft.com/office/drawing/2014/main" id="{34EBA2A9-13BC-67E0-BB70-C241AEC3785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8329" y="2136258"/>
            <a:ext cx="435492" cy="435492"/>
          </a:xfrm>
          <a:prstGeom prst="rect">
            <a:avLst/>
          </a:prstGeom>
        </p:spPr>
      </p:pic>
      <p:pic>
        <p:nvPicPr>
          <p:cNvPr id="8" name="Picture 7" descr="Logo, icon&#10;&#10;Description automatically generated">
            <a:extLst>
              <a:ext uri="{FF2B5EF4-FFF2-40B4-BE49-F238E27FC236}">
                <a16:creationId xmlns:a16="http://schemas.microsoft.com/office/drawing/2014/main" id="{A58B170F-A60D-F050-0CD0-961339DD5B9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4257" y="3745153"/>
            <a:ext cx="435493" cy="435493"/>
          </a:xfrm>
          <a:prstGeom prst="rect">
            <a:avLst/>
          </a:prstGeom>
        </p:spPr>
      </p:pic>
      <p:sp>
        <p:nvSpPr>
          <p:cNvPr id="9" name="TextBox 8">
            <a:extLst>
              <a:ext uri="{FF2B5EF4-FFF2-40B4-BE49-F238E27FC236}">
                <a16:creationId xmlns:a16="http://schemas.microsoft.com/office/drawing/2014/main" id="{2657F872-4913-2273-9BF2-F58857C0D144}"/>
              </a:ext>
            </a:extLst>
          </p:cNvPr>
          <p:cNvSpPr txBox="1"/>
          <p:nvPr/>
        </p:nvSpPr>
        <p:spPr>
          <a:xfrm>
            <a:off x="443414" y="748750"/>
            <a:ext cx="7318100" cy="1754326"/>
          </a:xfrm>
          <a:prstGeom prst="rect">
            <a:avLst/>
          </a:prstGeom>
          <a:noFill/>
        </p:spPr>
        <p:txBody>
          <a:bodyPr wrap="square">
            <a:spAutoFit/>
          </a:bodyPr>
          <a:lstStyle/>
          <a:p>
            <a:endParaRPr lang="en-US" sz="1800" i="1">
              <a:solidFill>
                <a:srgbClr val="0E4681"/>
              </a:solidFill>
              <a:hlinkClick r:id="rId6">
                <a:extLst>
                  <a:ext uri="{A12FA001-AC4F-418D-AE19-62706E023703}">
                    <ahyp:hlinkClr xmlns:ahyp="http://schemas.microsoft.com/office/drawing/2018/hyperlinkcolor" val="tx"/>
                  </a:ext>
                </a:extLst>
              </a:hlinkClick>
            </a:endParaRPr>
          </a:p>
          <a:p>
            <a:r>
              <a:rPr lang="en-US" sz="1800" i="1">
                <a:solidFill>
                  <a:srgbClr val="0E4681"/>
                </a:solidFill>
                <a:hlinkClick r:id="rId6">
                  <a:extLst>
                    <a:ext uri="{A12FA001-AC4F-418D-AE19-62706E023703}">
                      <ahyp:hlinkClr xmlns:ahyp="http://schemas.microsoft.com/office/drawing/2018/hyperlinkcolor" val="tx"/>
                    </a:ext>
                  </a:extLst>
                </a:hlinkClick>
              </a:rPr>
              <a:t>www.neuconcrete.org</a:t>
            </a:r>
            <a:endParaRPr lang="en-US" sz="1800" i="1">
              <a:solidFill>
                <a:srgbClr val="0E4681"/>
              </a:solidFill>
            </a:endParaRPr>
          </a:p>
          <a:p>
            <a:endParaRPr lang="en-US" sz="1800" i="1">
              <a:solidFill>
                <a:srgbClr val="0E4681"/>
              </a:solidFill>
            </a:endParaRPr>
          </a:p>
          <a:p>
            <a:r>
              <a:rPr lang="en-US" sz="1800" i="1">
                <a:solidFill>
                  <a:srgbClr val="0E4681"/>
                </a:solidFill>
                <a:hlinkClick r:id="rId7">
                  <a:extLst>
                    <a:ext uri="{A12FA001-AC4F-418D-AE19-62706E023703}">
                      <ahyp:hlinkClr xmlns:ahyp="http://schemas.microsoft.com/office/drawing/2018/hyperlinkcolor" val="tx"/>
                    </a:ext>
                  </a:extLst>
                </a:hlinkClick>
              </a:rPr>
              <a:t>info@neuconcrete.org</a:t>
            </a:r>
            <a:endParaRPr lang="en-US" sz="1800" i="1">
              <a:solidFill>
                <a:srgbClr val="0E4681"/>
              </a:solidFill>
            </a:endParaRPr>
          </a:p>
          <a:p>
            <a:r>
              <a:rPr lang="en-US" sz="1800" i="1">
                <a:solidFill>
                  <a:srgbClr val="0E4681"/>
                </a:solidFill>
              </a:rPr>
              <a:t> </a:t>
            </a:r>
          </a:p>
          <a:p>
            <a:endParaRPr lang="en-US" sz="1800" i="1">
              <a:solidFill>
                <a:srgbClr val="0E468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50C9-874D-A278-B168-FCB1BAC52A69}"/>
              </a:ext>
            </a:extLst>
          </p:cNvPr>
          <p:cNvSpPr>
            <a:spLocks noGrp="1"/>
          </p:cNvSpPr>
          <p:nvPr>
            <p:ph type="title"/>
          </p:nvPr>
        </p:nvSpPr>
        <p:spPr>
          <a:xfrm>
            <a:off x="514350" y="-557313"/>
            <a:ext cx="5486400" cy="1814400"/>
          </a:xfrm>
        </p:spPr>
        <p:txBody>
          <a:bodyPr/>
          <a:lstStyle/>
          <a:p>
            <a:r>
              <a:rPr lang="en-US"/>
              <a:t>Today’s Speaker</a:t>
            </a:r>
          </a:p>
        </p:txBody>
      </p:sp>
      <p:sp>
        <p:nvSpPr>
          <p:cNvPr id="6" name="Text Placeholder 3">
            <a:extLst>
              <a:ext uri="{FF2B5EF4-FFF2-40B4-BE49-F238E27FC236}">
                <a16:creationId xmlns:a16="http://schemas.microsoft.com/office/drawing/2014/main" id="{D2E5308B-2F49-0A3B-0BEF-839BC9373D28}"/>
              </a:ext>
            </a:extLst>
          </p:cNvPr>
          <p:cNvSpPr>
            <a:spLocks noGrp="1"/>
          </p:cNvSpPr>
          <p:nvPr>
            <p:ph type="body" idx="2"/>
          </p:nvPr>
        </p:nvSpPr>
        <p:spPr>
          <a:xfrm>
            <a:off x="2800350" y="911068"/>
            <a:ext cx="6163723" cy="3417091"/>
          </a:xfrm>
        </p:spPr>
        <p:txBody>
          <a:bodyPr/>
          <a:lstStyle/>
          <a:p>
            <a:pPr marL="127000" indent="0">
              <a:buNone/>
            </a:pPr>
            <a:r>
              <a:rPr lang="en-US" b="1" dirty="0"/>
              <a:t>Andrea Schokker</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rPr>
              <a:t>Andrea Schokker is the Senior Technical Consultant and Advisor to the Board for NEU. She is also on the Engineering staff with ACI.</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rPr>
              <a:t>Prior to joining ACI, she spent 14 years as a Professor at the University of Minnesota Duluth and ten years on the faculty at Penn State. She holds a PhD in Structural Engineering, is a licensed Professional Engineer in Minnesota and is a LEED Accredited Professional. She has authored two books on Sustainable Concrete and was the founding chair of ACI committee 130 on Sustainable Concrete</a:t>
            </a:r>
            <a:r>
              <a:rPr lang="en-US" sz="1800" dirty="0">
                <a:effectLst/>
                <a:latin typeface="Calibri" panose="020F0502020204030204" pitchFamily="34" charset="0"/>
                <a:ea typeface="Calibri" panose="020F0502020204030204" pitchFamily="34" charset="0"/>
              </a:rPr>
              <a:t>.</a:t>
            </a:r>
          </a:p>
        </p:txBody>
      </p:sp>
      <p:pic>
        <p:nvPicPr>
          <p:cNvPr id="3" name="Picture 2" descr="A person wearing glasses&#10;&#10;Description automatically generated with low confidence">
            <a:extLst>
              <a:ext uri="{FF2B5EF4-FFF2-40B4-BE49-F238E27FC236}">
                <a16:creationId xmlns:a16="http://schemas.microsoft.com/office/drawing/2014/main" id="{37BD8CFD-0D68-9DEB-0022-C7A5C5136F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630" y="1227772"/>
            <a:ext cx="1791970" cy="2687955"/>
          </a:xfrm>
          <a:prstGeom prst="rect">
            <a:avLst/>
          </a:prstGeom>
        </p:spPr>
      </p:pic>
    </p:spTree>
    <p:extLst>
      <p:ext uri="{BB962C8B-B14F-4D97-AF65-F5344CB8AC3E}">
        <p14:creationId xmlns:p14="http://schemas.microsoft.com/office/powerpoint/2010/main" val="148742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6"/>
          <p:cNvSpPr txBox="1">
            <a:spLocks noGrp="1"/>
          </p:cNvSpPr>
          <p:nvPr>
            <p:ph type="subTitle" idx="1"/>
          </p:nvPr>
        </p:nvSpPr>
        <p:spPr>
          <a:xfrm>
            <a:off x="417909" y="566737"/>
            <a:ext cx="8308181"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200" b="1" dirty="0">
                <a:latin typeface="Calibri" panose="020F0502020204030204" pitchFamily="34" charset="0"/>
              </a:rPr>
              <a:t>An Overview of Sustainable Concrete Design</a:t>
            </a:r>
            <a:endParaRPr sz="5400" dirty="0"/>
          </a:p>
        </p:txBody>
      </p:sp>
      <p:pic>
        <p:nvPicPr>
          <p:cNvPr id="5" name="Picture 4" descr="A picture containing outdoor, sky, tree, city&#10;&#10;Description automatically generated">
            <a:extLst>
              <a:ext uri="{FF2B5EF4-FFF2-40B4-BE49-F238E27FC236}">
                <a16:creationId xmlns:a16="http://schemas.microsoft.com/office/drawing/2014/main" id="{8BDB0914-41DC-527C-DC4A-13B8F9A586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816" y="1717080"/>
            <a:ext cx="3856673" cy="2859683"/>
          </a:xfrm>
          <a:prstGeom prst="rect">
            <a:avLst/>
          </a:prstGeom>
        </p:spPr>
      </p:pic>
      <p:sp>
        <p:nvSpPr>
          <p:cNvPr id="7" name="Title 1">
            <a:extLst>
              <a:ext uri="{FF2B5EF4-FFF2-40B4-BE49-F238E27FC236}">
                <a16:creationId xmlns:a16="http://schemas.microsoft.com/office/drawing/2014/main" id="{695A1F20-6F3E-DF10-D139-D87A4BBB1AFC}"/>
              </a:ext>
            </a:extLst>
          </p:cNvPr>
          <p:cNvSpPr txBox="1">
            <a:spLocks/>
          </p:cNvSpPr>
          <p:nvPr/>
        </p:nvSpPr>
        <p:spPr>
          <a:xfrm>
            <a:off x="4989512" y="2081627"/>
            <a:ext cx="3736578" cy="852155"/>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Franklin Gothic Medium" panose="020B0603020102020204" pitchFamily="34" charset="0"/>
                <a:ea typeface="Roboto Slab"/>
                <a:cs typeface="Roboto Slab"/>
                <a:sym typeface="Roboto Slab"/>
              </a:defRPr>
            </a:lvl1pPr>
            <a:lvl2pPr marR="0" lvl="1"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2pPr>
            <a:lvl3pPr marR="0" lvl="2"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3pPr>
            <a:lvl4pPr marR="0" lvl="3"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4pPr>
            <a:lvl5pPr marR="0" lvl="4"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5pPr>
            <a:lvl6pPr marR="0" lvl="5"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6pPr>
            <a:lvl7pPr marR="0" lvl="6"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7pPr>
            <a:lvl8pPr marR="0" lvl="7"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8pPr>
            <a:lvl9pPr marR="0" lvl="8"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9pPr>
          </a:lstStyle>
          <a:p>
            <a:r>
              <a:rPr lang="en-US" sz="1800" b="0" dirty="0">
                <a:ea typeface="ＭＳ Ｐゴシック" pitchFamily="-110" charset="-128"/>
              </a:rPr>
              <a:t>Dr. Andrea Schokker, P.E., LEED AP</a:t>
            </a:r>
          </a:p>
          <a:p>
            <a:r>
              <a:rPr lang="en-US" sz="1600" b="0" dirty="0">
                <a:ea typeface="ＭＳ Ｐゴシック" pitchFamily="-110" charset="-128"/>
              </a:rPr>
              <a:t>10.18.2022</a:t>
            </a:r>
          </a:p>
        </p:txBody>
      </p:sp>
      <p:sp>
        <p:nvSpPr>
          <p:cNvPr id="2" name="Title 1">
            <a:extLst>
              <a:ext uri="{FF2B5EF4-FFF2-40B4-BE49-F238E27FC236}">
                <a16:creationId xmlns:a16="http://schemas.microsoft.com/office/drawing/2014/main" id="{D93ABFCB-053F-8CCF-CD8D-C538F530838B}"/>
              </a:ext>
            </a:extLst>
          </p:cNvPr>
          <p:cNvSpPr txBox="1">
            <a:spLocks/>
          </p:cNvSpPr>
          <p:nvPr/>
        </p:nvSpPr>
        <p:spPr>
          <a:xfrm>
            <a:off x="191960" y="4516228"/>
            <a:ext cx="3038920" cy="852155"/>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Franklin Gothic Medium" panose="020B0603020102020204" pitchFamily="34" charset="0"/>
                <a:ea typeface="Roboto Slab"/>
                <a:cs typeface="Roboto Slab"/>
                <a:sym typeface="Roboto Slab"/>
              </a:defRPr>
            </a:lvl1pPr>
            <a:lvl2pPr marR="0" lvl="1"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2pPr>
            <a:lvl3pPr marR="0" lvl="2"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3pPr>
            <a:lvl4pPr marR="0" lvl="3"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4pPr>
            <a:lvl5pPr marR="0" lvl="4"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5pPr>
            <a:lvl6pPr marR="0" lvl="5"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6pPr>
            <a:lvl7pPr marR="0" lvl="6"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7pPr>
            <a:lvl8pPr marR="0" lvl="7"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8pPr>
            <a:lvl9pPr marR="0" lvl="8"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9pPr>
          </a:lstStyle>
          <a:p>
            <a:r>
              <a:rPr lang="en-US" sz="1800" b="0">
                <a:solidFill>
                  <a:srgbClr val="0E4681"/>
                </a:solidFill>
                <a:ea typeface="ＭＳ Ｐゴシック" pitchFamily="-110" charset="-128"/>
              </a:rPr>
              <a:t>www.neuconcrete.org</a:t>
            </a:r>
            <a:endParaRPr lang="en-US" sz="1600" b="0">
              <a:solidFill>
                <a:srgbClr val="0E4681"/>
              </a:solidFill>
              <a:ea typeface="ＭＳ Ｐゴシック" pitchFamily="-110" charset="-128"/>
            </a:endParaRPr>
          </a:p>
        </p:txBody>
      </p:sp>
    </p:spTree>
    <p:extLst>
      <p:ext uri="{BB962C8B-B14F-4D97-AF65-F5344CB8AC3E}">
        <p14:creationId xmlns:p14="http://schemas.microsoft.com/office/powerpoint/2010/main" val="1137605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82E4-D284-75DA-C1E8-B3DC3E06B4F2}"/>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D4364F93-E196-15B5-270D-F52D7655CFDA}"/>
              </a:ext>
            </a:extLst>
          </p:cNvPr>
          <p:cNvSpPr>
            <a:spLocks noGrp="1"/>
          </p:cNvSpPr>
          <p:nvPr>
            <p:ph type="body" idx="1"/>
          </p:nvPr>
        </p:nvSpPr>
        <p:spPr>
          <a:xfrm>
            <a:off x="450855" y="2121692"/>
            <a:ext cx="3680082" cy="1939378"/>
          </a:xfrm>
        </p:spPr>
        <p:txBody>
          <a:bodyPr/>
          <a:lstStyle/>
          <a:p>
            <a:r>
              <a:rPr lang="en-US" sz="2000" dirty="0"/>
              <a:t>The lingo</a:t>
            </a:r>
          </a:p>
          <a:p>
            <a:r>
              <a:rPr lang="en-US" sz="2000" dirty="0"/>
              <a:t>Carbon emissions</a:t>
            </a:r>
          </a:p>
          <a:p>
            <a:r>
              <a:rPr lang="en-US" sz="2000" dirty="0"/>
              <a:t>Life-cycle</a:t>
            </a:r>
          </a:p>
          <a:p>
            <a:r>
              <a:rPr lang="en-US" sz="2000" dirty="0"/>
              <a:t>Overview of sustainable concrete</a:t>
            </a:r>
          </a:p>
          <a:p>
            <a:r>
              <a:rPr lang="en-US" sz="2000" dirty="0"/>
              <a:t>What to expect next</a:t>
            </a:r>
          </a:p>
        </p:txBody>
      </p:sp>
      <p:pic>
        <p:nvPicPr>
          <p:cNvPr id="4" name="Picture 2" descr="worm's eye view of white concrete building">
            <a:extLst>
              <a:ext uri="{FF2B5EF4-FFF2-40B4-BE49-F238E27FC236}">
                <a16:creationId xmlns:a16="http://schemas.microsoft.com/office/drawing/2014/main" id="{71BA8EA2-1817-8AAC-B9D8-9791CA0FF3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6367" y="-100"/>
            <a:ext cx="3348102" cy="51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76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FACD-13AF-4C5B-0498-36B406DE3A82}"/>
              </a:ext>
            </a:extLst>
          </p:cNvPr>
          <p:cNvSpPr>
            <a:spLocks noGrp="1"/>
          </p:cNvSpPr>
          <p:nvPr>
            <p:ph type="title"/>
          </p:nvPr>
        </p:nvSpPr>
        <p:spPr/>
        <p:txBody>
          <a:bodyPr/>
          <a:lstStyle/>
          <a:p>
            <a:r>
              <a:rPr lang="en-US" dirty="0"/>
              <a:t>The lingo</a:t>
            </a:r>
          </a:p>
        </p:txBody>
      </p:sp>
      <p:pic>
        <p:nvPicPr>
          <p:cNvPr id="7" name="Picture 6">
            <a:extLst>
              <a:ext uri="{FF2B5EF4-FFF2-40B4-BE49-F238E27FC236}">
                <a16:creationId xmlns:a16="http://schemas.microsoft.com/office/drawing/2014/main" id="{F3E1E3C4-C7EA-D1D1-6E98-0E58A54A1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839" y="1760960"/>
            <a:ext cx="5982672" cy="2879403"/>
          </a:xfrm>
          <a:prstGeom prst="rect">
            <a:avLst/>
          </a:prstGeom>
        </p:spPr>
      </p:pic>
      <p:pic>
        <p:nvPicPr>
          <p:cNvPr id="10" name="Picture 9">
            <a:extLst>
              <a:ext uri="{FF2B5EF4-FFF2-40B4-BE49-F238E27FC236}">
                <a16:creationId xmlns:a16="http://schemas.microsoft.com/office/drawing/2014/main" id="{6A28626F-519B-2C33-AE2A-982644CD688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078511" y="3131340"/>
            <a:ext cx="3049583" cy="2012160"/>
          </a:xfrm>
          <a:prstGeom prst="rect">
            <a:avLst/>
          </a:prstGeom>
          <a:ln>
            <a:noFill/>
          </a:ln>
          <a:effectLst>
            <a:outerShdw blurRad="152400" dist="152400" dir="2700000" algn="tl" rotWithShape="0">
              <a:prstClr val="black">
                <a:alpha val="40000"/>
              </a:prstClr>
            </a:outerShdw>
          </a:effectLst>
        </p:spPr>
      </p:pic>
      <p:sp>
        <p:nvSpPr>
          <p:cNvPr id="11" name="Oval 10">
            <a:extLst>
              <a:ext uri="{FF2B5EF4-FFF2-40B4-BE49-F238E27FC236}">
                <a16:creationId xmlns:a16="http://schemas.microsoft.com/office/drawing/2014/main" id="{928757CA-797F-1888-AF94-DF79525D6703}"/>
              </a:ext>
            </a:extLst>
          </p:cNvPr>
          <p:cNvSpPr/>
          <p:nvPr/>
        </p:nvSpPr>
        <p:spPr>
          <a:xfrm>
            <a:off x="6469380" y="4732020"/>
            <a:ext cx="1386840" cy="3124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836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FCC77-0ED1-0E4F-99FF-C459DD7DBDC6}"/>
              </a:ext>
            </a:extLst>
          </p:cNvPr>
          <p:cNvSpPr>
            <a:spLocks noGrp="1"/>
          </p:cNvSpPr>
          <p:nvPr>
            <p:ph type="title"/>
          </p:nvPr>
        </p:nvSpPr>
        <p:spPr/>
        <p:txBody>
          <a:bodyPr/>
          <a:lstStyle/>
          <a:p>
            <a:r>
              <a:rPr lang="en-US" dirty="0"/>
              <a:t>Carbon                ?</a:t>
            </a:r>
          </a:p>
        </p:txBody>
      </p:sp>
      <p:sp>
        <p:nvSpPr>
          <p:cNvPr id="3" name="Text Placeholder 2">
            <a:extLst>
              <a:ext uri="{FF2B5EF4-FFF2-40B4-BE49-F238E27FC236}">
                <a16:creationId xmlns:a16="http://schemas.microsoft.com/office/drawing/2014/main" id="{7CFAEF97-0513-2D2F-1F64-EBDEB6A118FC}"/>
              </a:ext>
            </a:extLst>
          </p:cNvPr>
          <p:cNvSpPr>
            <a:spLocks noGrp="1"/>
          </p:cNvSpPr>
          <p:nvPr>
            <p:ph type="body" idx="1"/>
          </p:nvPr>
        </p:nvSpPr>
        <p:spPr>
          <a:xfrm>
            <a:off x="457200" y="2383150"/>
            <a:ext cx="7233920" cy="2219700"/>
          </a:xfrm>
        </p:spPr>
        <p:txBody>
          <a:bodyPr/>
          <a:lstStyle/>
          <a:p>
            <a:r>
              <a:rPr lang="en-US" sz="2000" dirty="0"/>
              <a:t>Shorthand for CO</a:t>
            </a:r>
            <a:r>
              <a:rPr lang="en-US" sz="2000" baseline="-25000" dirty="0"/>
              <a:t>2</a:t>
            </a:r>
            <a:r>
              <a:rPr lang="en-US" sz="2000" dirty="0"/>
              <a:t> emissions</a:t>
            </a:r>
          </a:p>
          <a:p>
            <a:r>
              <a:rPr lang="en-US" sz="2000" dirty="0"/>
              <a:t>May also include CO</a:t>
            </a:r>
            <a:r>
              <a:rPr lang="en-US" sz="2000" baseline="-25000" dirty="0"/>
              <a:t>2</a:t>
            </a:r>
            <a:r>
              <a:rPr lang="en-US" sz="2000" dirty="0"/>
              <a:t> equivalents </a:t>
            </a:r>
          </a:p>
          <a:p>
            <a:pPr lvl="1"/>
            <a:r>
              <a:rPr lang="en-US" sz="2000" dirty="0"/>
              <a:t>combined effect of all greenhouse gases</a:t>
            </a:r>
          </a:p>
          <a:p>
            <a:r>
              <a:rPr lang="en-US" sz="2000" dirty="0"/>
              <a:t>For cement (and concrete) we focus specifically on CO</a:t>
            </a:r>
            <a:r>
              <a:rPr lang="en-US" sz="2000" baseline="-25000" dirty="0"/>
              <a:t>2</a:t>
            </a:r>
            <a:r>
              <a:rPr lang="en-US" sz="2000" dirty="0"/>
              <a:t> emissions</a:t>
            </a:r>
          </a:p>
          <a:p>
            <a:endParaRPr lang="en-US" sz="2000" dirty="0"/>
          </a:p>
          <a:p>
            <a:endParaRPr lang="en-US" sz="2000" dirty="0"/>
          </a:p>
        </p:txBody>
      </p:sp>
      <p:pic>
        <p:nvPicPr>
          <p:cNvPr id="1026" name="Picture 2" descr="Carbon Periodic Table Vector Images (over 250)">
            <a:extLst>
              <a:ext uri="{FF2B5EF4-FFF2-40B4-BE49-F238E27FC236}">
                <a16:creationId xmlns:a16="http://schemas.microsoft.com/office/drawing/2014/main" id="{91DDE1EB-8CE2-DF5E-3A7E-9AEA6F08C1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4719" y="274220"/>
            <a:ext cx="995681" cy="104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70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39E79-2761-F5A5-4C44-30E44727B931}"/>
              </a:ext>
            </a:extLst>
          </p:cNvPr>
          <p:cNvSpPr>
            <a:spLocks noGrp="1"/>
          </p:cNvSpPr>
          <p:nvPr>
            <p:ph type="title"/>
          </p:nvPr>
        </p:nvSpPr>
        <p:spPr>
          <a:xfrm>
            <a:off x="457200" y="-100"/>
            <a:ext cx="5486400" cy="599540"/>
          </a:xfrm>
        </p:spPr>
        <p:txBody>
          <a:bodyPr/>
          <a:lstStyle/>
          <a:p>
            <a:r>
              <a:rPr lang="en-US" dirty="0">
                <a:solidFill>
                  <a:schemeClr val="bg1"/>
                </a:solidFill>
              </a:rPr>
              <a:t>Carbon Neutrality in Cement</a:t>
            </a:r>
          </a:p>
        </p:txBody>
      </p:sp>
      <p:sp>
        <p:nvSpPr>
          <p:cNvPr id="3" name="Text Placeholder 2">
            <a:extLst>
              <a:ext uri="{FF2B5EF4-FFF2-40B4-BE49-F238E27FC236}">
                <a16:creationId xmlns:a16="http://schemas.microsoft.com/office/drawing/2014/main" id="{984CBE85-6D4A-24CB-B297-C3A957561EC0}"/>
              </a:ext>
            </a:extLst>
          </p:cNvPr>
          <p:cNvSpPr>
            <a:spLocks noGrp="1"/>
          </p:cNvSpPr>
          <p:nvPr>
            <p:ph type="body" idx="1"/>
          </p:nvPr>
        </p:nvSpPr>
        <p:spPr>
          <a:xfrm>
            <a:off x="167338" y="784380"/>
            <a:ext cx="2260902" cy="3584419"/>
          </a:xfrm>
        </p:spPr>
        <p:txBody>
          <a:bodyPr/>
          <a:lstStyle/>
          <a:p>
            <a:r>
              <a:rPr lang="en-US" sz="1800" dirty="0"/>
              <a:t>Carbon Neutral</a:t>
            </a:r>
          </a:p>
          <a:p>
            <a:pPr lvl="1"/>
            <a:r>
              <a:rPr lang="en-US" sz="1800" dirty="0"/>
              <a:t>A neutral effect of CO</a:t>
            </a:r>
            <a:r>
              <a:rPr lang="en-US" sz="1800" baseline="-25000" dirty="0"/>
              <a:t>2</a:t>
            </a:r>
            <a:r>
              <a:rPr lang="en-US" sz="1800" dirty="0"/>
              <a:t> on the atmosphere</a:t>
            </a:r>
          </a:p>
          <a:p>
            <a:r>
              <a:rPr lang="en-US" sz="1800" dirty="0"/>
              <a:t>Net Zero</a:t>
            </a:r>
          </a:p>
          <a:p>
            <a:pPr lvl="1"/>
            <a:r>
              <a:rPr lang="en-US" sz="1800" dirty="0"/>
              <a:t>Releases a net of zero CO</a:t>
            </a:r>
            <a:r>
              <a:rPr lang="en-US" sz="1800" baseline="-25000" dirty="0"/>
              <a:t>2</a:t>
            </a:r>
            <a:r>
              <a:rPr lang="en-US" sz="1800" dirty="0"/>
              <a:t> into the atmosphere	</a:t>
            </a:r>
          </a:p>
        </p:txBody>
      </p:sp>
      <p:pic>
        <p:nvPicPr>
          <p:cNvPr id="10" name="Picture 9">
            <a:extLst>
              <a:ext uri="{FF2B5EF4-FFF2-40B4-BE49-F238E27FC236}">
                <a16:creationId xmlns:a16="http://schemas.microsoft.com/office/drawing/2014/main" id="{C64453CD-DF9C-8848-7128-06C1F15A6B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9040" y="855309"/>
            <a:ext cx="6548422" cy="3915411"/>
          </a:xfrm>
          <a:prstGeom prst="rect">
            <a:avLst/>
          </a:prstGeom>
        </p:spPr>
      </p:pic>
    </p:spTree>
    <p:extLst>
      <p:ext uri="{BB962C8B-B14F-4D97-AF65-F5344CB8AC3E}">
        <p14:creationId xmlns:p14="http://schemas.microsoft.com/office/powerpoint/2010/main" val="815798051"/>
      </p:ext>
    </p:extLst>
  </p:cSld>
  <p:clrMapOvr>
    <a:masterClrMapping/>
  </p:clrMapOvr>
</p:sld>
</file>

<file path=ppt/theme/theme1.xml><?xml version="1.0" encoding="utf-8"?>
<a:theme xmlns:a="http://schemas.openxmlformats.org/drawingml/2006/main" name="Macmorris template">
  <a:themeElements>
    <a:clrScheme name="Custom 347">
      <a:dk1>
        <a:srgbClr val="00001A"/>
      </a:dk1>
      <a:lt1>
        <a:srgbClr val="FFFFFF"/>
      </a:lt1>
      <a:dk2>
        <a:srgbClr val="60707A"/>
      </a:dk2>
      <a:lt2>
        <a:srgbClr val="E8EDF1"/>
      </a:lt2>
      <a:accent1>
        <a:srgbClr val="A6D683"/>
      </a:accent1>
      <a:accent2>
        <a:srgbClr val="2CA388"/>
      </a:accent2>
      <a:accent3>
        <a:srgbClr val="106B6B"/>
      </a:accent3>
      <a:accent4>
        <a:srgbClr val="CFDCE6"/>
      </a:accent4>
      <a:accent5>
        <a:srgbClr val="9EB3C2"/>
      </a:accent5>
      <a:accent6>
        <a:srgbClr val="577C97"/>
      </a:accent6>
      <a:hlink>
        <a:srgbClr val="00001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U ppt template - updated 062222.potx  -  Read-Only" id="{DDB92AC9-EB17-430F-8B75-C6383CAF6983}" vid="{32246F96-ACE0-4774-8413-C67723247222}"/>
    </a:ext>
  </a:extLst>
</a:theme>
</file>

<file path=ppt/theme/theme2.xml><?xml version="1.0" encoding="utf-8"?>
<a:theme xmlns:a="http://schemas.openxmlformats.org/drawingml/2006/main" name="5_Macmorris template">
  <a:themeElements>
    <a:clrScheme name="Custom 347">
      <a:dk1>
        <a:srgbClr val="00001A"/>
      </a:dk1>
      <a:lt1>
        <a:srgbClr val="FFFFFF"/>
      </a:lt1>
      <a:dk2>
        <a:srgbClr val="60707A"/>
      </a:dk2>
      <a:lt2>
        <a:srgbClr val="E8EDF1"/>
      </a:lt2>
      <a:accent1>
        <a:srgbClr val="A6D683"/>
      </a:accent1>
      <a:accent2>
        <a:srgbClr val="2CA388"/>
      </a:accent2>
      <a:accent3>
        <a:srgbClr val="106B6B"/>
      </a:accent3>
      <a:accent4>
        <a:srgbClr val="CFDCE6"/>
      </a:accent4>
      <a:accent5>
        <a:srgbClr val="9EB3C2"/>
      </a:accent5>
      <a:accent6>
        <a:srgbClr val="577C97"/>
      </a:accent6>
      <a:hlink>
        <a:srgbClr val="00001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acmorris template">
  <a:themeElements>
    <a:clrScheme name="Custom 347">
      <a:dk1>
        <a:srgbClr val="00001A"/>
      </a:dk1>
      <a:lt1>
        <a:srgbClr val="FFFFFF"/>
      </a:lt1>
      <a:dk2>
        <a:srgbClr val="60707A"/>
      </a:dk2>
      <a:lt2>
        <a:srgbClr val="E8EDF1"/>
      </a:lt2>
      <a:accent1>
        <a:srgbClr val="A6D683"/>
      </a:accent1>
      <a:accent2>
        <a:srgbClr val="2CA388"/>
      </a:accent2>
      <a:accent3>
        <a:srgbClr val="106B6B"/>
      </a:accent3>
      <a:accent4>
        <a:srgbClr val="CFDCE6"/>
      </a:accent4>
      <a:accent5>
        <a:srgbClr val="9EB3C2"/>
      </a:accent5>
      <a:accent6>
        <a:srgbClr val="577C97"/>
      </a:accent6>
      <a:hlink>
        <a:srgbClr val="00001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ff Meeting 9.14.potx" id="{4B6A2E2C-42CC-45BC-9491-1C8A860AC9C0}" vid="{3165B30C-3311-43BC-B749-B0859070F62A}"/>
    </a:ext>
  </a:extLst>
</a:theme>
</file>

<file path=ppt/theme/theme4.xml><?xml version="1.0" encoding="utf-8"?>
<a:theme xmlns:a="http://schemas.openxmlformats.org/drawingml/2006/main" name="4_Macmorris template">
  <a:themeElements>
    <a:clrScheme name="Custom 347">
      <a:dk1>
        <a:srgbClr val="00001A"/>
      </a:dk1>
      <a:lt1>
        <a:srgbClr val="FFFFFF"/>
      </a:lt1>
      <a:dk2>
        <a:srgbClr val="60707A"/>
      </a:dk2>
      <a:lt2>
        <a:srgbClr val="E8EDF1"/>
      </a:lt2>
      <a:accent1>
        <a:srgbClr val="A6D683"/>
      </a:accent1>
      <a:accent2>
        <a:srgbClr val="2CA388"/>
      </a:accent2>
      <a:accent3>
        <a:srgbClr val="106B6B"/>
      </a:accent3>
      <a:accent4>
        <a:srgbClr val="CFDCE6"/>
      </a:accent4>
      <a:accent5>
        <a:srgbClr val="9EB3C2"/>
      </a:accent5>
      <a:accent6>
        <a:srgbClr val="577C97"/>
      </a:accent6>
      <a:hlink>
        <a:srgbClr val="00001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U ppt template - updated 062222.potx  -  Read-Only" id="{DDB92AC9-EB17-430F-8B75-C6383CAF6983}" vid="{32246F96-ACE0-4774-8413-C67723247222}"/>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8BC61A92C654C9A5A3F64F4A8827C" ma:contentTypeVersion="15" ma:contentTypeDescription="Create a new document." ma:contentTypeScope="" ma:versionID="68d2917fb7ed397fa1e5cac80c1256ba">
  <xsd:schema xmlns:xsd="http://www.w3.org/2001/XMLSchema" xmlns:xs="http://www.w3.org/2001/XMLSchema" xmlns:p="http://schemas.microsoft.com/office/2006/metadata/properties" xmlns:ns2="4afed4bf-a175-4c67-8803-c58f62288c5a" xmlns:ns3="43c13ff9-004e-48ef-9e15-c7a8e88d5969" targetNamespace="http://schemas.microsoft.com/office/2006/metadata/properties" ma:root="true" ma:fieldsID="8de1801ff906bde2456ea31106b1acc7" ns2:_="" ns3:_="">
    <xsd:import namespace="4afed4bf-a175-4c67-8803-c58f62288c5a"/>
    <xsd:import namespace="43c13ff9-004e-48ef-9e15-c7a8e88d59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fed4bf-a175-4c67-8803-c58f62288c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37e248a-833c-4064-8741-97d52dfc767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c13ff9-004e-48ef-9e15-c7a8e88d596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0fae3cb-79cf-4001-8aea-e4cbd1d55dcb}" ma:internalName="TaxCatchAll" ma:showField="CatchAllData" ma:web="43c13ff9-004e-48ef-9e15-c7a8e88d59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c13ff9-004e-48ef-9e15-c7a8e88d5969" xsi:nil="true"/>
    <lcf76f155ced4ddcb4097134ff3c332f xmlns="4afed4bf-a175-4c67-8803-c58f62288c5a">
      <Terms xmlns="http://schemas.microsoft.com/office/infopath/2007/PartnerControls"/>
    </lcf76f155ced4ddcb4097134ff3c332f>
    <SharedWithUsers xmlns="43c13ff9-004e-48ef-9e15-c7a8e88d5969">
      <UserInfo>
        <DisplayName>Kari A. Moosmann</DisplayName>
        <AccountId>99</AccountId>
        <AccountType/>
      </UserInfo>
      <UserInfo>
        <DisplayName>Lindsay E. M. Chelf</DisplayName>
        <AccountId>135</AccountId>
        <AccountType/>
      </UserInfo>
      <UserInfo>
        <DisplayName>Kelly D. Dudley</DisplayName>
        <AccountId>86</AccountId>
        <AccountType/>
      </UserInfo>
      <UserInfo>
        <DisplayName>Sureka Sumanasooriya</DisplayName>
        <AccountId>87</AccountId>
        <AccountType/>
      </UserInfo>
      <UserInfo>
        <DisplayName>Andrea J. Schokker</DisplayName>
        <AccountId>32</AccountId>
        <AccountType/>
      </UserInfo>
      <UserInfo>
        <DisplayName>Dean A. Frank</DisplayName>
        <AccountId>158</AccountId>
        <AccountType/>
      </UserInfo>
    </SharedWithUsers>
  </documentManagement>
</p:properties>
</file>

<file path=customXml/itemProps1.xml><?xml version="1.0" encoding="utf-8"?>
<ds:datastoreItem xmlns:ds="http://schemas.openxmlformats.org/officeDocument/2006/customXml" ds:itemID="{6A8040F9-7014-41E6-84A6-EEFD972EF149}">
  <ds:schemaRefs>
    <ds:schemaRef ds:uri="43c13ff9-004e-48ef-9e15-c7a8e88d5969"/>
    <ds:schemaRef ds:uri="4afed4bf-a175-4c67-8803-c58f62288c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FC1E7F-778B-4E64-955B-821F047FFEC6}">
  <ds:schemaRefs>
    <ds:schemaRef ds:uri="http://schemas.microsoft.com/sharepoint/v3/contenttype/forms"/>
  </ds:schemaRefs>
</ds:datastoreItem>
</file>

<file path=customXml/itemProps3.xml><?xml version="1.0" encoding="utf-8"?>
<ds:datastoreItem xmlns:ds="http://schemas.openxmlformats.org/officeDocument/2006/customXml" ds:itemID="{4A98EBA3-B315-4614-A4B8-852A0DEE5A54}">
  <ds:schemaRef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 ds:uri="43c13ff9-004e-48ef-9e15-c7a8e88d5969"/>
    <ds:schemaRef ds:uri="4afed4bf-a175-4c67-8803-c58f62288c5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436</TotalTime>
  <Words>874</Words>
  <Application>Microsoft Office PowerPoint</Application>
  <PresentationFormat>On-screen Show (16:9)</PresentationFormat>
  <Paragraphs>165</Paragraphs>
  <Slides>30</Slides>
  <Notes>11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Chivo</vt:lpstr>
      <vt:lpstr>Calibri</vt:lpstr>
      <vt:lpstr>Roboto Slab</vt:lpstr>
      <vt:lpstr>Lato</vt:lpstr>
      <vt:lpstr>Franklin Gothic Medium</vt:lpstr>
      <vt:lpstr>Roboto</vt:lpstr>
      <vt:lpstr>Arial</vt:lpstr>
      <vt:lpstr>Macmorris template</vt:lpstr>
      <vt:lpstr>5_Macmorris template</vt:lpstr>
      <vt:lpstr>2_Macmorris template</vt:lpstr>
      <vt:lpstr>4_Macmorris template</vt:lpstr>
      <vt:lpstr>PowerPoint Presentation</vt:lpstr>
      <vt:lpstr>Presentation Notes</vt:lpstr>
      <vt:lpstr>Presentation Overview</vt:lpstr>
      <vt:lpstr>Today’s Speaker</vt:lpstr>
      <vt:lpstr>PowerPoint Presentation</vt:lpstr>
      <vt:lpstr>Overview</vt:lpstr>
      <vt:lpstr>The lingo</vt:lpstr>
      <vt:lpstr>Carbon                ?</vt:lpstr>
      <vt:lpstr>Carbon Neutrality in Cement</vt:lpstr>
      <vt:lpstr>Spread the word, it matters: Concrete and cement are not the same</vt:lpstr>
      <vt:lpstr>What about a concrete building? What do we measure?</vt:lpstr>
      <vt:lpstr>PowerPoint Presentation</vt:lpstr>
      <vt:lpstr>What can we do?</vt:lpstr>
      <vt:lpstr>Concrete as a Material:  A sample of ways to lower carbon emissions</vt:lpstr>
      <vt:lpstr>Sustainable Concrete Overview </vt:lpstr>
      <vt:lpstr>Sustainable</vt:lpstr>
      <vt:lpstr>Resilient</vt:lpstr>
      <vt:lpstr>Are Sustainability and Resiliency the same?</vt:lpstr>
      <vt:lpstr>Depletion of Natural Resources</vt:lpstr>
      <vt:lpstr>Energy Use</vt:lpstr>
      <vt:lpstr>Thermal Mass</vt:lpstr>
      <vt:lpstr>Thermal Mass</vt:lpstr>
      <vt:lpstr>Temperature Lag</vt:lpstr>
      <vt:lpstr>PowerPoint Presentation</vt:lpstr>
      <vt:lpstr>Other factors </vt:lpstr>
      <vt:lpstr>Acoustics</vt:lpstr>
      <vt:lpstr>Daylighting (Interior) Heat Island (Exterior)</vt:lpstr>
      <vt:lpstr>Air Quality &amp; Natural Finishes</vt:lpstr>
      <vt:lpstr>What is on the way?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E. M. Chelf</dc:creator>
  <cp:lastModifiedBy>Sureka Sumanasooriya</cp:lastModifiedBy>
  <cp:revision>2</cp:revision>
  <dcterms:modified xsi:type="dcterms:W3CDTF">2023-05-15T18:49:42Z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0x010100D918BC61A92C654C9A5A3F64F4A8827C</vt:lpwstr>
  </property>
  <property fmtid="{D5CDD505-2E9C-101B-9397-08002B2CF9AE}" pid="3" name="MediaServiceImageTags">
    <vt:lpwstr/>
  </property>
</Properties>
</file>